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89" r:id="rId4"/>
    <p:sldId id="285" r:id="rId5"/>
    <p:sldId id="286" r:id="rId6"/>
    <p:sldId id="288" r:id="rId7"/>
    <p:sldId id="287" r:id="rId8"/>
    <p:sldId id="290" r:id="rId9"/>
    <p:sldId id="291" r:id="rId10"/>
    <p:sldId id="292" r:id="rId11"/>
    <p:sldId id="293" r:id="rId12"/>
    <p:sldId id="294" r:id="rId13"/>
  </p:sldIdLst>
  <p:sldSz cx="9144000" cy="5143500" type="screen16x9"/>
  <p:notesSz cx="6858000" cy="9144000"/>
  <p:embeddedFontLst>
    <p:embeddedFont>
      <p:font typeface="Algerian" panose="04020705040A02060702" pitchFamily="82" charset="0"/>
      <p:regular r:id="rId15"/>
    </p:embeddedFont>
    <p:embeddedFont>
      <p:font typeface="Arial Narrow" panose="020B0606020202030204" pitchFamily="34" charset="0"/>
      <p:regular r:id="rId16"/>
      <p:bold r:id="rId17"/>
      <p:italic r:id="rId18"/>
      <p:boldItalic r:id="rId19"/>
    </p:embeddedFont>
    <p:embeddedFont>
      <p:font typeface="Bellota Text Light" panose="020B0604020202020204" charset="0"/>
      <p:regular r:id="rId20"/>
      <p:bold r:id="rId21"/>
      <p:italic r:id="rId22"/>
      <p:boldItalic r:id="rId23"/>
    </p:embeddedFont>
    <p:embeddedFont>
      <p:font typeface="Parisienne" panose="020B0604020202020204" charset="0"/>
      <p:regular r:id="rId24"/>
    </p:embeddedFont>
    <p:embeddedFont>
      <p:font typeface="Vidaloka" panose="020B0604020202020204" charset="0"/>
      <p:regular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DF570C5-22A0-46FE-B394-09CB49A02EF9}">
  <a:tblStyle styleId="{2DF570C5-22A0-46FE-B394-09CB49A02EF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4" d="100"/>
          <a:sy n="114" d="100"/>
        </p:scale>
        <p:origin x="30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font" Target="fonts/font11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0.fntdata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06142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995963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02817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28689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746866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623144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42958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026140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401710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95536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2547725"/>
            <a:ext cx="2595750" cy="259577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/>
          <p:nvPr/>
        </p:nvSpPr>
        <p:spPr>
          <a:xfrm>
            <a:off x="548700" y="548700"/>
            <a:ext cx="8046600" cy="4046100"/>
          </a:xfrm>
          <a:prstGeom prst="frame">
            <a:avLst>
              <a:gd name="adj1" fmla="val 637"/>
            </a:avLst>
          </a:prstGeom>
          <a:gradFill>
            <a:gsLst>
              <a:gs pos="0">
                <a:schemeClr val="accent5"/>
              </a:gs>
              <a:gs pos="31000">
                <a:schemeClr val="accent6"/>
              </a:gs>
              <a:gs pos="69000">
                <a:schemeClr val="accent5"/>
              </a:gs>
              <a:gs pos="100000">
                <a:schemeClr val="accent6"/>
              </a:gs>
            </a:gsLst>
            <a:lin ang="2700006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2" name="Google Shape;12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18425" y="-25"/>
            <a:ext cx="3925575" cy="49327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994975" y="1003175"/>
            <a:ext cx="4781700" cy="171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Google Shape;39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2616525"/>
            <a:ext cx="1540475" cy="2526975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Google Shape;40;p6"/>
          <p:cNvSpPr/>
          <p:nvPr/>
        </p:nvSpPr>
        <p:spPr>
          <a:xfrm>
            <a:off x="548700" y="548700"/>
            <a:ext cx="8046600" cy="4046100"/>
          </a:xfrm>
          <a:prstGeom prst="frame">
            <a:avLst>
              <a:gd name="adj1" fmla="val 637"/>
            </a:avLst>
          </a:prstGeom>
          <a:gradFill>
            <a:gsLst>
              <a:gs pos="0">
                <a:schemeClr val="accent5"/>
              </a:gs>
              <a:gs pos="31000">
                <a:schemeClr val="accent6"/>
              </a:gs>
              <a:gs pos="69000">
                <a:schemeClr val="accent5"/>
              </a:gs>
              <a:gs pos="100000">
                <a:schemeClr val="accent6"/>
              </a:gs>
            </a:gsLst>
            <a:lin ang="2700006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994975" y="984265"/>
            <a:ext cx="7154100" cy="39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994975" y="1524825"/>
            <a:ext cx="3342600" cy="2697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⊳"/>
              <a:defRPr sz="2000"/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806447" y="1524825"/>
            <a:ext cx="3342600" cy="2697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⊳"/>
              <a:defRPr sz="2000"/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4297650" y="4594800"/>
            <a:ext cx="548700" cy="548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5" name="Google Shape;45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82550" y="0"/>
            <a:ext cx="3161451" cy="1983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94975" y="984265"/>
            <a:ext cx="71541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lvl="2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lvl="3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lvl="4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lvl="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lvl="6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lvl="7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lvl="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94975" y="1524837"/>
            <a:ext cx="7154100" cy="28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810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2400"/>
              <a:buFont typeface="Bellota Text Light"/>
              <a:buChar char="⊳"/>
              <a:defRPr sz="2400">
                <a:solidFill>
                  <a:schemeClr val="dk1"/>
                </a:solidFill>
                <a:latin typeface="Bellota Text Light"/>
                <a:ea typeface="Bellota Text Light"/>
                <a:cs typeface="Bellota Text Light"/>
                <a:sym typeface="Bellota Text Light"/>
              </a:defRPr>
            </a:lvl1pPr>
            <a:lvl2pPr marL="914400" lvl="1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Font typeface="Bellota Text Light"/>
              <a:buChar char="○"/>
              <a:defRPr sz="2400">
                <a:solidFill>
                  <a:schemeClr val="dk1"/>
                </a:solidFill>
                <a:latin typeface="Bellota Text Light"/>
                <a:ea typeface="Bellota Text Light"/>
                <a:cs typeface="Bellota Text Light"/>
                <a:sym typeface="Bellota Text Light"/>
              </a:defRPr>
            </a:lvl2pPr>
            <a:lvl3pPr marL="1371600" lvl="2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Font typeface="Bellota Text Light"/>
              <a:buChar char="■"/>
              <a:defRPr sz="2400">
                <a:solidFill>
                  <a:schemeClr val="dk1"/>
                </a:solidFill>
                <a:latin typeface="Bellota Text Light"/>
                <a:ea typeface="Bellota Text Light"/>
                <a:cs typeface="Bellota Text Light"/>
                <a:sym typeface="Bellota Text Light"/>
              </a:defRPr>
            </a:lvl3pPr>
            <a:lvl4pPr marL="1828800" lvl="3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llota Text Light"/>
              <a:buChar char="●"/>
              <a:defRPr sz="2400">
                <a:solidFill>
                  <a:schemeClr val="dk1"/>
                </a:solidFill>
                <a:latin typeface="Bellota Text Light"/>
                <a:ea typeface="Bellota Text Light"/>
                <a:cs typeface="Bellota Text Light"/>
                <a:sym typeface="Bellota Text Light"/>
              </a:defRPr>
            </a:lvl4pPr>
            <a:lvl5pPr marL="2286000" lvl="4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llota Text Light"/>
              <a:buChar char="○"/>
              <a:defRPr sz="2400">
                <a:solidFill>
                  <a:schemeClr val="dk1"/>
                </a:solidFill>
                <a:latin typeface="Bellota Text Light"/>
                <a:ea typeface="Bellota Text Light"/>
                <a:cs typeface="Bellota Text Light"/>
                <a:sym typeface="Bellota Text Light"/>
              </a:defRPr>
            </a:lvl5pPr>
            <a:lvl6pPr marL="2743200" lvl="5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llota Text Light"/>
              <a:buChar char="■"/>
              <a:defRPr sz="2400">
                <a:solidFill>
                  <a:schemeClr val="dk1"/>
                </a:solidFill>
                <a:latin typeface="Bellota Text Light"/>
                <a:ea typeface="Bellota Text Light"/>
                <a:cs typeface="Bellota Text Light"/>
                <a:sym typeface="Bellota Text Light"/>
              </a:defRPr>
            </a:lvl6pPr>
            <a:lvl7pPr marL="3200400" lvl="6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llota Text Light"/>
              <a:buChar char="●"/>
              <a:defRPr sz="2400">
                <a:solidFill>
                  <a:schemeClr val="dk1"/>
                </a:solidFill>
                <a:latin typeface="Bellota Text Light"/>
                <a:ea typeface="Bellota Text Light"/>
                <a:cs typeface="Bellota Text Light"/>
                <a:sym typeface="Bellota Text Light"/>
              </a:defRPr>
            </a:lvl7pPr>
            <a:lvl8pPr marL="3657600" lvl="7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llota Text Light"/>
              <a:buChar char="○"/>
              <a:defRPr sz="2400">
                <a:solidFill>
                  <a:schemeClr val="dk1"/>
                </a:solidFill>
                <a:latin typeface="Bellota Text Light"/>
                <a:ea typeface="Bellota Text Light"/>
                <a:cs typeface="Bellota Text Light"/>
                <a:sym typeface="Bellota Text Light"/>
              </a:defRPr>
            </a:lvl8pPr>
            <a:lvl9pPr marL="4114800" lvl="8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llota Text Light"/>
              <a:buChar char="■"/>
              <a:defRPr sz="2400">
                <a:solidFill>
                  <a:schemeClr val="dk1"/>
                </a:solidFill>
                <a:latin typeface="Bellota Text Light"/>
                <a:ea typeface="Bellota Text Light"/>
                <a:cs typeface="Bellota Text Light"/>
                <a:sym typeface="Bellota Text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297650" y="4594800"/>
            <a:ext cx="5487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buNone/>
              <a:defRPr sz="1300">
                <a:solidFill>
                  <a:schemeClr val="accent6"/>
                </a:solidFill>
                <a:latin typeface="Parisienne"/>
                <a:ea typeface="Parisienne"/>
                <a:cs typeface="Parisienne"/>
                <a:sym typeface="Parisienne"/>
              </a:defRPr>
            </a:lvl1pPr>
            <a:lvl2pPr lvl="1" algn="ctr" rtl="0">
              <a:buNone/>
              <a:defRPr sz="1300">
                <a:solidFill>
                  <a:schemeClr val="accent6"/>
                </a:solidFill>
                <a:latin typeface="Parisienne"/>
                <a:ea typeface="Parisienne"/>
                <a:cs typeface="Parisienne"/>
                <a:sym typeface="Parisienne"/>
              </a:defRPr>
            </a:lvl2pPr>
            <a:lvl3pPr lvl="2" algn="ctr" rtl="0">
              <a:buNone/>
              <a:defRPr sz="1300">
                <a:solidFill>
                  <a:schemeClr val="accent6"/>
                </a:solidFill>
                <a:latin typeface="Parisienne"/>
                <a:ea typeface="Parisienne"/>
                <a:cs typeface="Parisienne"/>
                <a:sym typeface="Parisienne"/>
              </a:defRPr>
            </a:lvl3pPr>
            <a:lvl4pPr lvl="3" algn="ctr" rtl="0">
              <a:buNone/>
              <a:defRPr sz="1300">
                <a:solidFill>
                  <a:schemeClr val="accent6"/>
                </a:solidFill>
                <a:latin typeface="Parisienne"/>
                <a:ea typeface="Parisienne"/>
                <a:cs typeface="Parisienne"/>
                <a:sym typeface="Parisienne"/>
              </a:defRPr>
            </a:lvl4pPr>
            <a:lvl5pPr lvl="4" algn="ctr" rtl="0">
              <a:buNone/>
              <a:defRPr sz="1300">
                <a:solidFill>
                  <a:schemeClr val="accent6"/>
                </a:solidFill>
                <a:latin typeface="Parisienne"/>
                <a:ea typeface="Parisienne"/>
                <a:cs typeface="Parisienne"/>
                <a:sym typeface="Parisienne"/>
              </a:defRPr>
            </a:lvl5pPr>
            <a:lvl6pPr lvl="5" algn="ctr" rtl="0">
              <a:buNone/>
              <a:defRPr sz="1300">
                <a:solidFill>
                  <a:schemeClr val="accent6"/>
                </a:solidFill>
                <a:latin typeface="Parisienne"/>
                <a:ea typeface="Parisienne"/>
                <a:cs typeface="Parisienne"/>
                <a:sym typeface="Parisienne"/>
              </a:defRPr>
            </a:lvl6pPr>
            <a:lvl7pPr lvl="6" algn="ctr" rtl="0">
              <a:buNone/>
              <a:defRPr sz="1300">
                <a:solidFill>
                  <a:schemeClr val="accent6"/>
                </a:solidFill>
                <a:latin typeface="Parisienne"/>
                <a:ea typeface="Parisienne"/>
                <a:cs typeface="Parisienne"/>
                <a:sym typeface="Parisienne"/>
              </a:defRPr>
            </a:lvl7pPr>
            <a:lvl8pPr lvl="7" algn="ctr" rtl="0">
              <a:buNone/>
              <a:defRPr sz="1300">
                <a:solidFill>
                  <a:schemeClr val="accent6"/>
                </a:solidFill>
                <a:latin typeface="Parisienne"/>
                <a:ea typeface="Parisienne"/>
                <a:cs typeface="Parisienne"/>
                <a:sym typeface="Parisienne"/>
              </a:defRPr>
            </a:lvl8pPr>
            <a:lvl9pPr lvl="8" algn="ctr" rtl="0">
              <a:buNone/>
              <a:defRPr sz="1300">
                <a:solidFill>
                  <a:schemeClr val="accent6"/>
                </a:solidFill>
                <a:latin typeface="Parisienne"/>
                <a:ea typeface="Parisienne"/>
                <a:cs typeface="Parisienne"/>
                <a:sym typeface="Parisienn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994975" y="1003175"/>
            <a:ext cx="4781700" cy="171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Krishna Our Guide </a:t>
            </a:r>
            <a:br>
              <a:rPr lang="en" dirty="0"/>
            </a:br>
            <a:r>
              <a:rPr lang="en" sz="3000" dirty="0"/>
              <a:t>10 January 2021</a:t>
            </a:r>
            <a:endParaRPr sz="3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3E48C-E05F-4D88-8765-03A035E344DE}"/>
              </a:ext>
            </a:extLst>
          </p:cNvPr>
          <p:cNvSpPr txBox="1"/>
          <p:nvPr/>
        </p:nvSpPr>
        <p:spPr>
          <a:xfrm>
            <a:off x="1990165" y="3160059"/>
            <a:ext cx="36172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>
                <a:solidFill>
                  <a:schemeClr val="tx2">
                    <a:lumMod val="50000"/>
                  </a:schemeClr>
                </a:solidFill>
                <a:latin typeface="Algerian" panose="04020705040A02060702" pitchFamily="82" charset="0"/>
              </a:rPr>
              <a:t>Happy New Year !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>
            <a:spLocks noGrp="1"/>
          </p:cNvSpPr>
          <p:nvPr>
            <p:ph type="title"/>
          </p:nvPr>
        </p:nvSpPr>
        <p:spPr>
          <a:xfrm>
            <a:off x="638628" y="641365"/>
            <a:ext cx="7154100" cy="39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SG" dirty="0"/>
              <a:t>Sloka 10/8 </a:t>
            </a:r>
            <a:br>
              <a:rPr lang="en-SG" dirty="0"/>
            </a:br>
            <a:endParaRPr dirty="0"/>
          </a:p>
        </p:txBody>
      </p:sp>
      <p:sp>
        <p:nvSpPr>
          <p:cNvPr id="91" name="Google Shape;91;p14"/>
          <p:cNvSpPr txBox="1">
            <a:spLocks noGrp="1"/>
          </p:cNvSpPr>
          <p:nvPr>
            <p:ph type="body" idx="1"/>
          </p:nvPr>
        </p:nvSpPr>
        <p:spPr>
          <a:xfrm>
            <a:off x="2564641" y="1167618"/>
            <a:ext cx="7416161" cy="2462228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marR="3563099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SG" sz="1800" b="0" i="0" u="none" strike="noStrike" dirty="0" err="1">
                <a:solidFill>
                  <a:srgbClr val="4F4F00"/>
                </a:solidFill>
                <a:effectLst/>
                <a:latin typeface="Arial" panose="020B0604020202020204" pitchFamily="34" charset="0"/>
              </a:rPr>
              <a:t>Aham</a:t>
            </a:r>
            <a:r>
              <a:rPr lang="en-SG" sz="1800" b="0" i="0" u="none" strike="noStrike" dirty="0">
                <a:solidFill>
                  <a:srgbClr val="4F4F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rgbClr val="525200"/>
                </a:solidFill>
                <a:effectLst/>
                <a:latin typeface="Arial" panose="020B0604020202020204" pitchFamily="34" charset="0"/>
              </a:rPr>
              <a:t>sarvasya</a:t>
            </a:r>
            <a:r>
              <a:rPr lang="en-SG" sz="1800" b="0" i="0" u="none" strike="noStrike" dirty="0">
                <a:solidFill>
                  <a:srgbClr val="5252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rgbClr val="535300"/>
                </a:solidFill>
                <a:effectLst/>
                <a:latin typeface="Arial" panose="020B0604020202020204" pitchFamily="34" charset="0"/>
              </a:rPr>
              <a:t>prabhavo</a:t>
            </a:r>
            <a:r>
              <a:rPr lang="en-SG" sz="1800" b="0" i="0" u="none" strike="noStrike" dirty="0">
                <a:solidFill>
                  <a:srgbClr val="535300"/>
                </a:solidFill>
                <a:effectLst/>
                <a:latin typeface="Arial" panose="020B0604020202020204" pitchFamily="34" charset="0"/>
              </a:rPr>
              <a:t> </a:t>
            </a:r>
            <a:endParaRPr lang="en-SG" sz="1200" dirty="0"/>
          </a:p>
          <a:p>
            <a:pPr marL="0" marR="3563099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SG" sz="1800" b="0" i="0" u="none" strike="noStrike" dirty="0" err="1">
                <a:solidFill>
                  <a:srgbClr val="8E8E00"/>
                </a:solidFill>
                <a:effectLst/>
                <a:latin typeface="Arial" panose="020B0604020202020204" pitchFamily="34" charset="0"/>
              </a:rPr>
              <a:t>mattaḥ</a:t>
            </a:r>
            <a:r>
              <a:rPr lang="en-SG" sz="1800" b="0" i="0" u="none" strike="noStrike" dirty="0">
                <a:solidFill>
                  <a:srgbClr val="8E8E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rgbClr val="6C6C00"/>
                </a:solidFill>
                <a:effectLst/>
                <a:latin typeface="Arial" panose="020B0604020202020204" pitchFamily="34" charset="0"/>
              </a:rPr>
              <a:t>sarvam</a:t>
            </a:r>
            <a:r>
              <a:rPr lang="en-SG" sz="1800" b="0" i="0" u="none" strike="noStrike" dirty="0">
                <a:solidFill>
                  <a:srgbClr val="6C6C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rgbClr val="555500"/>
                </a:solidFill>
                <a:effectLst/>
                <a:latin typeface="Arial" panose="020B0604020202020204" pitchFamily="34" charset="0"/>
              </a:rPr>
              <a:t>pravartate</a:t>
            </a:r>
            <a:r>
              <a:rPr lang="en-SG" sz="1800" b="0" i="0" u="none" strike="noStrike" dirty="0">
                <a:solidFill>
                  <a:srgbClr val="555500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3563099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SG" sz="1800" b="0" i="0" u="none" strike="noStrike" dirty="0" err="1">
                <a:solidFill>
                  <a:srgbClr val="696900"/>
                </a:solidFill>
                <a:effectLst/>
                <a:latin typeface="Arial" panose="020B0604020202020204" pitchFamily="34" charset="0"/>
              </a:rPr>
              <a:t>iti</a:t>
            </a:r>
            <a:r>
              <a:rPr lang="en-SG" sz="1800" b="0" i="0" u="none" strike="noStrike" dirty="0">
                <a:solidFill>
                  <a:srgbClr val="6969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rgbClr val="535300"/>
                </a:solidFill>
                <a:effectLst/>
                <a:latin typeface="Arial" panose="020B0604020202020204" pitchFamily="34" charset="0"/>
              </a:rPr>
              <a:t>matvā</a:t>
            </a:r>
            <a:r>
              <a:rPr lang="en-SG" sz="1800" b="0" i="0" u="none" strike="noStrike" dirty="0">
                <a:solidFill>
                  <a:srgbClr val="5353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rgbClr val="555500"/>
                </a:solidFill>
                <a:effectLst/>
                <a:latin typeface="Arial" panose="020B0604020202020204" pitchFamily="34" charset="0"/>
              </a:rPr>
              <a:t>bhajante</a:t>
            </a:r>
            <a:r>
              <a:rPr lang="en-SG" sz="1800" b="0" i="0" u="none" strike="noStrike" dirty="0">
                <a:solidFill>
                  <a:srgbClr val="5555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rgbClr val="585800"/>
                </a:solidFill>
                <a:effectLst/>
                <a:latin typeface="Arial" panose="020B0604020202020204" pitchFamily="34" charset="0"/>
              </a:rPr>
              <a:t>mām</a:t>
            </a:r>
            <a:r>
              <a:rPr lang="en-SG" sz="1800" b="0" i="0" u="none" strike="noStrike" dirty="0">
                <a:solidFill>
                  <a:srgbClr val="585800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3563099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SG" sz="1800" b="0" i="0" u="none" strike="noStrike" dirty="0" err="1">
                <a:solidFill>
                  <a:srgbClr val="545400"/>
                </a:solidFill>
                <a:effectLst/>
                <a:latin typeface="Arial" panose="020B0604020202020204" pitchFamily="34" charset="0"/>
              </a:rPr>
              <a:t>budhā</a:t>
            </a:r>
            <a:r>
              <a:rPr lang="en-SG" sz="1800" b="0" i="0" u="none" strike="noStrike" dirty="0">
                <a:solidFill>
                  <a:srgbClr val="5454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rgbClr val="5A5A00"/>
                </a:solidFill>
                <a:effectLst/>
                <a:latin typeface="Arial" panose="020B0604020202020204" pitchFamily="34" charset="0"/>
              </a:rPr>
              <a:t>bhāva</a:t>
            </a:r>
            <a:r>
              <a:rPr lang="en-SG" sz="1800" b="0" i="0" u="none" strike="noStrike" dirty="0">
                <a:solidFill>
                  <a:srgbClr val="5A5A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– </a:t>
            </a:r>
            <a:r>
              <a:rPr lang="en-SG" sz="1800" b="0" i="0" u="none" strike="noStrike" dirty="0" err="1">
                <a:solidFill>
                  <a:srgbClr val="535300"/>
                </a:solidFill>
                <a:effectLst/>
                <a:latin typeface="Arial" panose="020B0604020202020204" pitchFamily="34" charset="0"/>
              </a:rPr>
              <a:t>samanvitāḥ</a:t>
            </a:r>
            <a:r>
              <a:rPr lang="en-SG" sz="1800" b="0" i="0" u="none" strike="noStrike" dirty="0">
                <a:solidFill>
                  <a:srgbClr val="535300"/>
                </a:solidFill>
                <a:effectLst/>
                <a:latin typeface="Arial" panose="020B0604020202020204" pitchFamily="34" charset="0"/>
              </a:rPr>
              <a:t> </a:t>
            </a:r>
            <a:br>
              <a:rPr lang="en-SG" sz="1400" dirty="0"/>
            </a:br>
            <a:br>
              <a:rPr lang="en-SG" sz="1600" dirty="0"/>
            </a:br>
            <a:r>
              <a:rPr lang="en-SG" sz="1800" b="0" i="1" u="none" strike="noStrike" dirty="0">
                <a:solidFill>
                  <a:srgbClr val="DCDC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SG" dirty="0"/>
          </a:p>
        </p:txBody>
      </p:sp>
      <p:sp>
        <p:nvSpPr>
          <p:cNvPr id="93" name="Google Shape;93;p14"/>
          <p:cNvSpPr txBox="1">
            <a:spLocks noGrp="1"/>
          </p:cNvSpPr>
          <p:nvPr>
            <p:ph type="sldNum" idx="12"/>
          </p:nvPr>
        </p:nvSpPr>
        <p:spPr>
          <a:xfrm>
            <a:off x="4297650" y="4594800"/>
            <a:ext cx="548700" cy="548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980F79-179E-4A2F-831B-E825DF9E94F8}"/>
              </a:ext>
            </a:extLst>
          </p:cNvPr>
          <p:cNvSpPr txBox="1"/>
          <p:nvPr/>
        </p:nvSpPr>
        <p:spPr>
          <a:xfrm>
            <a:off x="4215678" y="3081397"/>
            <a:ext cx="674551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" marR="2602979" indent="-124968" rtl="0">
              <a:spcBef>
                <a:spcPts val="3576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535300"/>
                </a:solidFill>
                <a:effectLst/>
                <a:latin typeface="Arial" panose="020B0604020202020204" pitchFamily="34" charset="0"/>
              </a:rPr>
              <a:t>I </a:t>
            </a:r>
            <a:r>
              <a:rPr lang="en-US" sz="1800" b="0" i="0" u="none" strike="noStrike" dirty="0">
                <a:solidFill>
                  <a:srgbClr val="575700"/>
                </a:solidFill>
                <a:effectLst/>
                <a:latin typeface="Arial" panose="020B0604020202020204" pitchFamily="34" charset="0"/>
              </a:rPr>
              <a:t>am </a:t>
            </a:r>
            <a:r>
              <a:rPr lang="en-US" sz="1800" b="0" i="0" u="none" strike="noStrike" dirty="0">
                <a:solidFill>
                  <a:srgbClr val="565600"/>
                </a:solidFill>
                <a:effectLst/>
                <a:latin typeface="Arial" panose="020B0604020202020204" pitchFamily="34" charset="0"/>
              </a:rPr>
              <a:t>the </a:t>
            </a:r>
            <a:r>
              <a:rPr lang="en-US" sz="1800" b="0" i="0" u="none" strike="noStrike" dirty="0">
                <a:solidFill>
                  <a:srgbClr val="767600"/>
                </a:solidFill>
                <a:effectLst/>
                <a:latin typeface="Arial" panose="020B0604020202020204" pitchFamily="34" charset="0"/>
              </a:rPr>
              <a:t>source </a:t>
            </a:r>
            <a:r>
              <a:rPr lang="en-US" sz="1800" b="0" i="0" u="none" strike="noStrike" dirty="0">
                <a:solidFill>
                  <a:srgbClr val="7E7E00"/>
                </a:solidFill>
                <a:effectLst/>
                <a:latin typeface="Arial" panose="020B0604020202020204" pitchFamily="34" charset="0"/>
              </a:rPr>
              <a:t>of </a:t>
            </a:r>
            <a:r>
              <a:rPr lang="en-US" sz="1800" b="0" i="0" u="none" strike="noStrike" dirty="0">
                <a:solidFill>
                  <a:srgbClr val="525200"/>
                </a:solidFill>
                <a:effectLst/>
                <a:latin typeface="Arial" panose="020B0604020202020204" pitchFamily="34" charset="0"/>
              </a:rPr>
              <a:t>all </a:t>
            </a:r>
            <a:r>
              <a:rPr lang="en-US" sz="1800" b="0" i="0" u="none" strike="noStrike" dirty="0">
                <a:solidFill>
                  <a:srgbClr val="505000"/>
                </a:solidFill>
                <a:effectLst/>
                <a:latin typeface="Arial" panose="020B0604020202020204" pitchFamily="34" charset="0"/>
              </a:rPr>
              <a:t>things</a:t>
            </a:r>
            <a:r>
              <a:rPr lang="en-US" sz="1800" b="0" i="0" u="none" strike="noStrike" dirty="0">
                <a:solidFill>
                  <a:srgbClr val="4D4D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800" b="0" i="0" u="none" strike="noStrike" dirty="0">
                <a:solidFill>
                  <a:srgbClr val="5B5B00"/>
                </a:solidFill>
                <a:effectLst/>
                <a:latin typeface="Arial" panose="020B0604020202020204" pitchFamily="34" charset="0"/>
              </a:rPr>
              <a:t>from </a:t>
            </a:r>
            <a:r>
              <a:rPr lang="en-US" sz="1800" b="0" i="0" u="none" strike="noStrike" dirty="0">
                <a:solidFill>
                  <a:srgbClr val="525200"/>
                </a:solidFill>
                <a:effectLst/>
                <a:latin typeface="Arial" panose="020B0604020202020204" pitchFamily="34" charset="0"/>
              </a:rPr>
              <a:t>Me </a:t>
            </a:r>
            <a:r>
              <a:rPr lang="en-US" sz="1800" b="0" i="0" u="none" strike="noStrike" dirty="0">
                <a:solidFill>
                  <a:srgbClr val="545400"/>
                </a:solidFill>
                <a:effectLst/>
                <a:latin typeface="Arial" panose="020B0604020202020204" pitchFamily="34" charset="0"/>
              </a:rPr>
              <a:t>all </a:t>
            </a:r>
            <a:r>
              <a:rPr lang="en-US" sz="1800" b="0" i="0" u="none" strike="noStrike" dirty="0">
                <a:solidFill>
                  <a:srgbClr val="4F4F00"/>
                </a:solidFill>
                <a:effectLst/>
                <a:latin typeface="Arial" panose="020B0604020202020204" pitchFamily="34" charset="0"/>
              </a:rPr>
              <a:t>these </a:t>
            </a:r>
            <a:r>
              <a:rPr lang="en-US" sz="1800" b="0" i="0" u="none" strike="noStrike" dirty="0">
                <a:solidFill>
                  <a:srgbClr val="515100"/>
                </a:solidFill>
                <a:effectLst/>
                <a:latin typeface="Arial" panose="020B0604020202020204" pitchFamily="34" charset="0"/>
              </a:rPr>
              <a:t>go </a:t>
            </a:r>
            <a:r>
              <a:rPr lang="en-US" sz="1800" b="0" i="0" u="none" strike="noStrike" dirty="0">
                <a:solidFill>
                  <a:srgbClr val="646400"/>
                </a:solidFill>
                <a:effectLst/>
                <a:latin typeface="Arial" panose="020B0604020202020204" pitchFamily="34" charset="0"/>
              </a:rPr>
              <a:t>forth </a:t>
            </a:r>
            <a:r>
              <a:rPr lang="en-US" sz="1800" b="0" i="0" u="none" strike="noStrike" dirty="0">
                <a:solidFill>
                  <a:srgbClr val="FEFE00"/>
                </a:solidFill>
                <a:effectLst/>
                <a:latin typeface="Arial" panose="020B0604020202020204" pitchFamily="34" charset="0"/>
              </a:rPr>
              <a:t>- </a:t>
            </a:r>
            <a:r>
              <a:rPr lang="en-US" sz="1800" b="0" i="0" u="none" strike="noStrike" dirty="0">
                <a:solidFill>
                  <a:srgbClr val="595900"/>
                </a:solidFill>
                <a:effectLst/>
                <a:latin typeface="Arial" panose="020B0604020202020204" pitchFamily="34" charset="0"/>
              </a:rPr>
              <a:t>knowing thus </a:t>
            </a:r>
            <a:r>
              <a:rPr lang="en-US" sz="1800" b="0" i="0" u="none" strike="noStrike" dirty="0">
                <a:solidFill>
                  <a:srgbClr val="818100"/>
                </a:solidFill>
                <a:effectLst/>
                <a:latin typeface="Arial" panose="020B0604020202020204" pitchFamily="34" charset="0"/>
              </a:rPr>
              <a:t>the </a:t>
            </a:r>
            <a:r>
              <a:rPr lang="en-US" sz="1800" b="0" i="0" u="none" strike="noStrike" dirty="0">
                <a:solidFill>
                  <a:srgbClr val="5F5F00"/>
                </a:solidFill>
                <a:effectLst/>
                <a:latin typeface="Arial" panose="020B0604020202020204" pitchFamily="34" charset="0"/>
              </a:rPr>
              <a:t>wise </a:t>
            </a:r>
            <a:r>
              <a:rPr lang="en-US" sz="1800" b="0" i="0" u="none" strike="noStrike" dirty="0">
                <a:solidFill>
                  <a:srgbClr val="5C5C00"/>
                </a:solidFill>
                <a:effectLst/>
                <a:latin typeface="Arial" panose="020B0604020202020204" pitchFamily="34" charset="0"/>
              </a:rPr>
              <a:t>ones </a:t>
            </a:r>
            <a:r>
              <a:rPr lang="en-US" sz="1800" b="0" i="0" u="none" strike="noStrike" dirty="0">
                <a:solidFill>
                  <a:srgbClr val="545400"/>
                </a:solidFill>
                <a:effectLst/>
                <a:latin typeface="Arial" panose="020B0604020202020204" pitchFamily="34" charset="0"/>
              </a:rPr>
              <a:t>worship </a:t>
            </a:r>
            <a:r>
              <a:rPr lang="en-US" sz="1800" b="0" i="0" u="none" strike="noStrike" dirty="0">
                <a:solidFill>
                  <a:srgbClr val="4A4A00"/>
                </a:solidFill>
                <a:effectLst/>
                <a:latin typeface="Arial" panose="020B0604020202020204" pitchFamily="34" charset="0"/>
              </a:rPr>
              <a:t>Me</a:t>
            </a:r>
            <a:r>
              <a:rPr lang="en-US" sz="1800" b="0" i="0" u="none" strike="noStrike" dirty="0">
                <a:solidFill>
                  <a:srgbClr val="F2F2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800" b="0" i="0" u="none" strike="noStrike" dirty="0">
                <a:solidFill>
                  <a:srgbClr val="606000"/>
                </a:solidFill>
                <a:effectLst/>
                <a:latin typeface="Arial" panose="020B0604020202020204" pitchFamily="34" charset="0"/>
              </a:rPr>
              <a:t>being </a:t>
            </a:r>
            <a:r>
              <a:rPr lang="en-US" sz="1800" b="0" i="0" u="none" strike="noStrike" dirty="0">
                <a:solidFill>
                  <a:srgbClr val="555500"/>
                </a:solidFill>
                <a:effectLst/>
                <a:latin typeface="Arial" panose="020B0604020202020204" pitchFamily="34" charset="0"/>
              </a:rPr>
              <a:t>filled </a:t>
            </a:r>
            <a:r>
              <a:rPr lang="en-US" sz="1800" b="0" i="0" u="none" strike="noStrike" dirty="0">
                <a:solidFill>
                  <a:srgbClr val="505000"/>
                </a:solidFill>
                <a:effectLst/>
                <a:latin typeface="Arial" panose="020B0604020202020204" pitchFamily="34" charset="0"/>
              </a:rPr>
              <a:t>with </a:t>
            </a:r>
            <a:r>
              <a:rPr lang="en-US" sz="1800" b="0" i="0" u="none" strike="noStrike" dirty="0">
                <a:solidFill>
                  <a:srgbClr val="5A5A00"/>
                </a:solidFill>
                <a:effectLst/>
                <a:latin typeface="Arial" panose="020B0604020202020204" pitchFamily="34" charset="0"/>
              </a:rPr>
              <a:t>ecstatic </a:t>
            </a:r>
            <a:r>
              <a:rPr lang="en-US" sz="1800" b="0" i="0" u="none" strike="noStrike" dirty="0">
                <a:solidFill>
                  <a:srgbClr val="515100"/>
                </a:solidFill>
                <a:effectLst/>
                <a:latin typeface="Arial" panose="020B0604020202020204" pitchFamily="34" charset="0"/>
              </a:rPr>
              <a:t>devotional </a:t>
            </a:r>
            <a:r>
              <a:rPr lang="en-US" sz="1800" b="0" i="0" u="none" strike="noStrike" dirty="0">
                <a:solidFill>
                  <a:srgbClr val="575700"/>
                </a:solidFill>
                <a:effectLst/>
                <a:latin typeface="Arial" panose="020B0604020202020204" pitchFamily="34" charset="0"/>
              </a:rPr>
              <a:t>fervor </a:t>
            </a:r>
            <a:endParaRPr lang="en-US" b="0" dirty="0">
              <a:effectLst/>
            </a:endParaRPr>
          </a:p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983385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>
            <a:spLocks noGrp="1"/>
          </p:cNvSpPr>
          <p:nvPr>
            <p:ph type="title"/>
          </p:nvPr>
        </p:nvSpPr>
        <p:spPr>
          <a:xfrm>
            <a:off x="638628" y="641365"/>
            <a:ext cx="7154100" cy="39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SG" dirty="0"/>
              <a:t>Sloka 12/10 </a:t>
            </a:r>
            <a:br>
              <a:rPr lang="en-SG" dirty="0"/>
            </a:br>
            <a:endParaRPr dirty="0"/>
          </a:p>
        </p:txBody>
      </p:sp>
      <p:sp>
        <p:nvSpPr>
          <p:cNvPr id="91" name="Google Shape;91;p14"/>
          <p:cNvSpPr txBox="1">
            <a:spLocks noGrp="1"/>
          </p:cNvSpPr>
          <p:nvPr>
            <p:ph type="body" idx="1"/>
          </p:nvPr>
        </p:nvSpPr>
        <p:spPr>
          <a:xfrm>
            <a:off x="2633393" y="892611"/>
            <a:ext cx="7416161" cy="2462228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marR="3374123" indent="0" rtl="0">
              <a:spcBef>
                <a:spcPts val="936"/>
              </a:spcBef>
              <a:spcAft>
                <a:spcPts val="0"/>
              </a:spcAft>
              <a:buNone/>
            </a:pPr>
            <a:r>
              <a:rPr lang="en-SG" sz="1800" b="0" i="0" u="none" strike="noStrike" dirty="0" err="1">
                <a:solidFill>
                  <a:srgbClr val="5E5E00"/>
                </a:solidFill>
                <a:effectLst/>
                <a:latin typeface="Arial" panose="020B0604020202020204" pitchFamily="34" charset="0"/>
              </a:rPr>
              <a:t>Abhyāse</a:t>
            </a:r>
            <a:r>
              <a:rPr lang="en-SG" sz="1800" b="0" i="0" u="none" strike="noStrike" dirty="0" err="1">
                <a:solidFill>
                  <a:srgbClr val="595900"/>
                </a:solidFill>
                <a:effectLst/>
                <a:latin typeface="Arial" panose="020B0604020202020204" pitchFamily="34" charset="0"/>
              </a:rPr>
              <a:t>'</a:t>
            </a:r>
            <a:r>
              <a:rPr lang="en-SG" sz="1800" b="0" i="0" u="none" strike="noStrike" dirty="0" err="1">
                <a:solidFill>
                  <a:srgbClr val="606000"/>
                </a:solidFill>
                <a:effectLst/>
                <a:latin typeface="Arial" panose="020B0604020202020204" pitchFamily="34" charset="0"/>
              </a:rPr>
              <a:t>py</a:t>
            </a:r>
            <a:r>
              <a:rPr lang="en-SG" sz="1800" b="0" i="0" u="none" strike="noStrike" dirty="0">
                <a:solidFill>
                  <a:srgbClr val="606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rgbClr val="606000"/>
                </a:solidFill>
                <a:effectLst/>
                <a:latin typeface="Arial" panose="020B0604020202020204" pitchFamily="34" charset="0"/>
              </a:rPr>
              <a:t>asamartho</a:t>
            </a:r>
            <a:r>
              <a:rPr lang="en-SG" sz="1800" b="0" i="0" u="none" strike="noStrike" dirty="0">
                <a:solidFill>
                  <a:srgbClr val="606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>
                <a:solidFill>
                  <a:srgbClr val="7B7B00"/>
                </a:solidFill>
                <a:effectLst/>
                <a:latin typeface="Arial" panose="020B0604020202020204" pitchFamily="34" charset="0"/>
              </a:rPr>
              <a:t>‘</a:t>
            </a:r>
            <a:r>
              <a:rPr lang="en-SG" sz="1800" b="0" i="0" u="none" strike="noStrike" dirty="0" err="1">
                <a:solidFill>
                  <a:srgbClr val="606000"/>
                </a:solidFill>
                <a:effectLst/>
                <a:latin typeface="Arial" panose="020B0604020202020204" pitchFamily="34" charset="0"/>
              </a:rPr>
              <a:t>si</a:t>
            </a:r>
            <a:r>
              <a:rPr lang="en-SG" sz="1800" b="0" i="0" u="none" strike="noStrike" dirty="0">
                <a:solidFill>
                  <a:srgbClr val="606000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3374123" indent="0" rtl="0">
              <a:spcBef>
                <a:spcPts val="936"/>
              </a:spcBef>
              <a:spcAft>
                <a:spcPts val="0"/>
              </a:spcAft>
              <a:buNone/>
            </a:pPr>
            <a:r>
              <a:rPr lang="en-SG" sz="1800" b="0" i="0" u="none" strike="noStrike" dirty="0">
                <a:solidFill>
                  <a:srgbClr val="626200"/>
                </a:solidFill>
                <a:effectLst/>
                <a:latin typeface="Arial" panose="020B0604020202020204" pitchFamily="34" charset="0"/>
              </a:rPr>
              <a:t>mat </a:t>
            </a:r>
            <a:r>
              <a:rPr lang="en-SG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 </a:t>
            </a:r>
            <a:r>
              <a:rPr lang="en-SG" sz="1800" b="0" i="0" u="none" strike="noStrike" dirty="0">
                <a:solidFill>
                  <a:srgbClr val="565600"/>
                </a:solidFill>
                <a:effectLst/>
                <a:latin typeface="Arial" panose="020B0604020202020204" pitchFamily="34" charset="0"/>
              </a:rPr>
              <a:t>karma </a:t>
            </a:r>
            <a:r>
              <a:rPr lang="en-SG" sz="1800" b="0" i="0" u="none" strike="noStrike" dirty="0">
                <a:solidFill>
                  <a:srgbClr val="FEFE00"/>
                </a:solidFill>
                <a:effectLst/>
                <a:latin typeface="Arial" panose="020B0604020202020204" pitchFamily="34" charset="0"/>
              </a:rPr>
              <a:t>- </a:t>
            </a:r>
            <a:r>
              <a:rPr lang="en-SG" sz="1800" b="0" i="0" u="none" strike="noStrike" dirty="0">
                <a:solidFill>
                  <a:srgbClr val="5B5B00"/>
                </a:solidFill>
                <a:effectLst/>
                <a:latin typeface="Arial" panose="020B0604020202020204" pitchFamily="34" charset="0"/>
              </a:rPr>
              <a:t>paramo </a:t>
            </a:r>
            <a:r>
              <a:rPr lang="en-SG" sz="1800" b="0" i="0" u="none" strike="noStrike" dirty="0">
                <a:solidFill>
                  <a:srgbClr val="585800"/>
                </a:solidFill>
                <a:effectLst/>
                <a:latin typeface="Arial" panose="020B0604020202020204" pitchFamily="34" charset="0"/>
              </a:rPr>
              <a:t>bhava </a:t>
            </a:r>
          </a:p>
          <a:p>
            <a:pPr marL="0" marR="3374123" indent="0" rtl="0">
              <a:spcBef>
                <a:spcPts val="936"/>
              </a:spcBef>
              <a:spcAft>
                <a:spcPts val="0"/>
              </a:spcAft>
              <a:buNone/>
            </a:pPr>
            <a:r>
              <a:rPr lang="en-SG" sz="1800" b="0" i="0" u="none" strike="noStrike" dirty="0">
                <a:solidFill>
                  <a:srgbClr val="525200"/>
                </a:solidFill>
                <a:effectLst/>
                <a:latin typeface="Arial" panose="020B0604020202020204" pitchFamily="34" charset="0"/>
              </a:rPr>
              <a:t>mad </a:t>
            </a:r>
            <a:r>
              <a:rPr lang="en-SG" sz="1800" b="0" i="0" u="none" strike="noStrike" dirty="0">
                <a:solidFill>
                  <a:srgbClr val="FCFC00"/>
                </a:solidFill>
                <a:effectLst/>
                <a:latin typeface="Arial" panose="020B0604020202020204" pitchFamily="34" charset="0"/>
              </a:rPr>
              <a:t>- </a:t>
            </a:r>
            <a:r>
              <a:rPr lang="en-SG" sz="1800" b="0" i="0" u="none" strike="noStrike" dirty="0" err="1">
                <a:solidFill>
                  <a:srgbClr val="565600"/>
                </a:solidFill>
                <a:effectLst/>
                <a:latin typeface="Arial" panose="020B0604020202020204" pitchFamily="34" charset="0"/>
              </a:rPr>
              <a:t>artham</a:t>
            </a:r>
            <a:r>
              <a:rPr lang="en-SG" sz="1800" b="0" i="0" u="none" strike="noStrike" dirty="0">
                <a:solidFill>
                  <a:srgbClr val="5656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rgbClr val="5E5E00"/>
                </a:solidFill>
                <a:effectLst/>
                <a:latin typeface="Arial" panose="020B0604020202020204" pitchFamily="34" charset="0"/>
              </a:rPr>
              <a:t>api</a:t>
            </a:r>
            <a:r>
              <a:rPr lang="en-SG" sz="1800" b="0" i="0" u="none" strike="noStrike" dirty="0">
                <a:solidFill>
                  <a:srgbClr val="5E5E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rgbClr val="5B5B00"/>
                </a:solidFill>
                <a:effectLst/>
                <a:latin typeface="Arial" panose="020B0604020202020204" pitchFamily="34" charset="0"/>
              </a:rPr>
              <a:t>karmāni</a:t>
            </a:r>
            <a:r>
              <a:rPr lang="en-SG" sz="1800" b="0" i="0" u="none" strike="noStrike" dirty="0">
                <a:solidFill>
                  <a:srgbClr val="5B5B00"/>
                </a:solidFill>
                <a:effectLst/>
                <a:latin typeface="Arial" panose="020B0604020202020204" pitchFamily="34" charset="0"/>
              </a:rPr>
              <a:t> </a:t>
            </a:r>
            <a:endParaRPr lang="en-SG" sz="1200" b="0" dirty="0">
              <a:effectLst/>
            </a:endParaRPr>
          </a:p>
          <a:p>
            <a:pPr marL="0" marR="3489947" indent="0" rtl="0">
              <a:spcBef>
                <a:spcPts val="1008"/>
              </a:spcBef>
              <a:spcAft>
                <a:spcPts val="0"/>
              </a:spcAft>
              <a:buNone/>
            </a:pPr>
            <a:r>
              <a:rPr lang="en-SG" sz="1800" b="0" i="0" u="none" strike="noStrike" dirty="0" err="1">
                <a:solidFill>
                  <a:srgbClr val="6A6A00"/>
                </a:solidFill>
                <a:effectLst/>
                <a:latin typeface="Arial" panose="020B0604020202020204" pitchFamily="34" charset="0"/>
              </a:rPr>
              <a:t>kurvan</a:t>
            </a:r>
            <a:r>
              <a:rPr lang="en-SG" sz="1800" b="0" i="0" u="none" strike="noStrike" dirty="0">
                <a:solidFill>
                  <a:srgbClr val="6A6A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rgbClr val="6A6A00"/>
                </a:solidFill>
                <a:effectLst/>
                <a:latin typeface="Arial" panose="020B0604020202020204" pitchFamily="34" charset="0"/>
              </a:rPr>
              <a:t>siddhim</a:t>
            </a:r>
            <a:r>
              <a:rPr lang="en-SG" sz="1800" b="0" i="0" u="none" strike="noStrike" dirty="0">
                <a:solidFill>
                  <a:srgbClr val="6A6A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rgbClr val="686800"/>
                </a:solidFill>
                <a:effectLst/>
                <a:latin typeface="Arial" panose="020B0604020202020204" pitchFamily="34" charset="0"/>
              </a:rPr>
              <a:t>avāpsyasi</a:t>
            </a:r>
            <a:r>
              <a:rPr lang="en-SG" sz="1800" b="0" i="0" u="none" strike="noStrike" dirty="0">
                <a:solidFill>
                  <a:srgbClr val="686800"/>
                </a:solidFill>
                <a:effectLst/>
                <a:latin typeface="Arial" panose="020B0604020202020204" pitchFamily="34" charset="0"/>
              </a:rPr>
              <a:t> </a:t>
            </a:r>
            <a:endParaRPr lang="en-SG" sz="1200" b="0" dirty="0">
              <a:effectLst/>
            </a:endParaRPr>
          </a:p>
          <a:p>
            <a:pPr marL="101600" indent="0">
              <a:buNone/>
            </a:pPr>
            <a:br>
              <a:rPr lang="en-SG" sz="1200" dirty="0"/>
            </a:br>
            <a:br>
              <a:rPr lang="en-SG" sz="1400" dirty="0"/>
            </a:br>
            <a:br>
              <a:rPr lang="en-SG" sz="1600" dirty="0"/>
            </a:br>
            <a:r>
              <a:rPr lang="en-SG" sz="1800" b="0" i="1" u="none" strike="noStrike" dirty="0">
                <a:solidFill>
                  <a:srgbClr val="DCDC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SG" dirty="0"/>
          </a:p>
        </p:txBody>
      </p:sp>
      <p:sp>
        <p:nvSpPr>
          <p:cNvPr id="93" name="Google Shape;93;p14"/>
          <p:cNvSpPr txBox="1">
            <a:spLocks noGrp="1"/>
          </p:cNvSpPr>
          <p:nvPr>
            <p:ph type="sldNum" idx="12"/>
          </p:nvPr>
        </p:nvSpPr>
        <p:spPr>
          <a:xfrm>
            <a:off x="4297650" y="4594800"/>
            <a:ext cx="548700" cy="548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980F79-179E-4A2F-831B-E825DF9E94F8}"/>
              </a:ext>
            </a:extLst>
          </p:cNvPr>
          <p:cNvSpPr txBox="1"/>
          <p:nvPr/>
        </p:nvSpPr>
        <p:spPr>
          <a:xfrm>
            <a:off x="3459408" y="2772013"/>
            <a:ext cx="674551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0480" marR="1752587" indent="-97523" rtl="0">
              <a:spcBef>
                <a:spcPts val="336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626200"/>
                </a:solidFill>
                <a:effectLst/>
                <a:latin typeface="Arial" panose="020B0604020202020204" pitchFamily="34" charset="0"/>
              </a:rPr>
              <a:t>Be </a:t>
            </a:r>
            <a:r>
              <a:rPr lang="en-US" sz="1800" b="0" i="0" u="none" strike="noStrike" dirty="0">
                <a:solidFill>
                  <a:srgbClr val="565600"/>
                </a:solidFill>
                <a:effectLst/>
                <a:latin typeface="Arial" panose="020B0604020202020204" pitchFamily="34" charset="0"/>
              </a:rPr>
              <a:t>a </a:t>
            </a:r>
            <a:r>
              <a:rPr lang="en-US" sz="1800" b="0" i="0" u="none" strike="noStrike" dirty="0">
                <a:solidFill>
                  <a:srgbClr val="5F5F00"/>
                </a:solidFill>
                <a:effectLst/>
                <a:latin typeface="Arial" panose="020B0604020202020204" pitchFamily="34" charset="0"/>
              </a:rPr>
              <a:t>dedicated </a:t>
            </a:r>
            <a:r>
              <a:rPr lang="en-US" sz="1800" b="0" i="0" u="none" strike="noStrike" dirty="0">
                <a:solidFill>
                  <a:srgbClr val="585800"/>
                </a:solidFill>
                <a:effectLst/>
                <a:latin typeface="Arial" panose="020B0604020202020204" pitchFamily="34" charset="0"/>
              </a:rPr>
              <a:t>worker </a:t>
            </a:r>
            <a:r>
              <a:rPr lang="en-US" sz="1800" b="0" i="0" u="none" strike="noStrike" dirty="0">
                <a:solidFill>
                  <a:srgbClr val="616100"/>
                </a:solidFill>
                <a:effectLst/>
                <a:latin typeface="Arial" panose="020B0604020202020204" pitchFamily="34" charset="0"/>
              </a:rPr>
              <a:t>with </a:t>
            </a:r>
            <a:r>
              <a:rPr lang="en-US" sz="1800" b="0" i="0" u="none" strike="noStrike" dirty="0">
                <a:solidFill>
                  <a:srgbClr val="505000"/>
                </a:solidFill>
                <a:effectLst/>
                <a:latin typeface="Arial" panose="020B0604020202020204" pitchFamily="34" charset="0"/>
              </a:rPr>
              <a:t>Bhakti </a:t>
            </a:r>
            <a:r>
              <a:rPr lang="en-US" sz="1800" b="0" i="0" u="none" strike="noStrike" dirty="0">
                <a:solidFill>
                  <a:srgbClr val="606000"/>
                </a:solidFill>
                <a:effectLst/>
                <a:latin typeface="Arial" panose="020B0604020202020204" pitchFamily="34" charset="0"/>
              </a:rPr>
              <a:t>Whatever </a:t>
            </a:r>
            <a:r>
              <a:rPr lang="en-US" sz="1800" b="0" i="0" u="none" strike="noStrike" dirty="0">
                <a:solidFill>
                  <a:srgbClr val="717100"/>
                </a:solidFill>
                <a:effectLst/>
                <a:latin typeface="Arial" panose="020B0604020202020204" pitchFamily="34" charset="0"/>
              </a:rPr>
              <a:t>we </a:t>
            </a:r>
            <a:r>
              <a:rPr lang="en-US" sz="1800" b="0" i="0" u="none" strike="noStrike" dirty="0">
                <a:solidFill>
                  <a:srgbClr val="5E5E00"/>
                </a:solidFill>
                <a:effectLst/>
                <a:latin typeface="Arial" panose="020B0604020202020204" pitchFamily="34" charset="0"/>
              </a:rPr>
              <a:t>do</a:t>
            </a:r>
            <a:r>
              <a:rPr lang="en-US" sz="1800" b="0" i="0" u="none" strike="noStrike" dirty="0">
                <a:solidFill>
                  <a:srgbClr val="6F6F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800" b="0" i="0" u="none" strike="noStrike" dirty="0">
                <a:solidFill>
                  <a:srgbClr val="646400"/>
                </a:solidFill>
                <a:effectLst/>
                <a:latin typeface="Arial" panose="020B0604020202020204" pitchFamily="34" charset="0"/>
              </a:rPr>
              <a:t>be </a:t>
            </a:r>
            <a:r>
              <a:rPr lang="en-US" sz="1800" b="0" i="0" u="none" strike="noStrike" dirty="0">
                <a:solidFill>
                  <a:srgbClr val="818100"/>
                </a:solidFill>
                <a:effectLst/>
                <a:latin typeface="Arial" panose="020B0604020202020204" pitchFamily="34" charset="0"/>
              </a:rPr>
              <a:t>it </a:t>
            </a:r>
            <a:r>
              <a:rPr lang="en-US" sz="1800" b="0" i="0" u="none" strike="noStrike" dirty="0">
                <a:solidFill>
                  <a:srgbClr val="696900"/>
                </a:solidFill>
                <a:effectLst/>
                <a:latin typeface="Arial" panose="020B0604020202020204" pitchFamily="34" charset="0"/>
              </a:rPr>
              <a:t>speaking</a:t>
            </a:r>
            <a:r>
              <a:rPr lang="en-US" sz="1800" b="0" i="0" u="none" strike="noStrike" dirty="0">
                <a:solidFill>
                  <a:srgbClr val="4646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800" b="0" i="0" u="none" strike="noStrike" dirty="0">
                <a:solidFill>
                  <a:srgbClr val="4F4F00"/>
                </a:solidFill>
                <a:effectLst/>
                <a:latin typeface="Arial" panose="020B0604020202020204" pitchFamily="34" charset="0"/>
              </a:rPr>
              <a:t>thinking</a:t>
            </a:r>
            <a:r>
              <a:rPr lang="en-US" sz="1800" b="0" i="0" u="none" strike="noStrike" dirty="0">
                <a:solidFill>
                  <a:srgbClr val="5353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800" b="0" i="0" u="none" strike="noStrike" dirty="0">
                <a:solidFill>
                  <a:srgbClr val="595900"/>
                </a:solidFill>
                <a:effectLst/>
                <a:latin typeface="Arial" panose="020B0604020202020204" pitchFamily="34" charset="0"/>
              </a:rPr>
              <a:t>playing</a:t>
            </a:r>
            <a:r>
              <a:rPr lang="en-US" sz="1800" b="0" i="0" u="none" strike="noStrike" dirty="0">
                <a:solidFill>
                  <a:srgbClr val="5353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800" b="0" i="0" u="none" strike="noStrike" dirty="0">
                <a:solidFill>
                  <a:srgbClr val="6D6D00"/>
                </a:solidFill>
                <a:effectLst/>
                <a:latin typeface="Arial" panose="020B0604020202020204" pitchFamily="34" charset="0"/>
              </a:rPr>
              <a:t>studying</a:t>
            </a:r>
            <a:r>
              <a:rPr lang="en-US" sz="1800" b="0" i="0" u="none" strike="noStrike" dirty="0">
                <a:solidFill>
                  <a:srgbClr val="5555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800" b="0" i="0" u="none" strike="noStrike" dirty="0">
                <a:solidFill>
                  <a:srgbClr val="5C5C00"/>
                </a:solidFill>
                <a:effectLst/>
                <a:latin typeface="Arial" panose="020B0604020202020204" pitchFamily="34" charset="0"/>
              </a:rPr>
              <a:t>helping others </a:t>
            </a:r>
            <a:r>
              <a:rPr lang="en-US" sz="1800" b="0" i="0" u="none" strike="noStrike" dirty="0">
                <a:solidFill>
                  <a:srgbClr val="676700"/>
                </a:solidFill>
                <a:effectLst/>
                <a:latin typeface="Arial" panose="020B0604020202020204" pitchFamily="34" charset="0"/>
              </a:rPr>
              <a:t>or </a:t>
            </a:r>
            <a:r>
              <a:rPr lang="en-US" sz="1800" b="0" i="0" u="none" strike="noStrike" dirty="0">
                <a:solidFill>
                  <a:srgbClr val="6A6A00"/>
                </a:solidFill>
                <a:effectLst/>
                <a:latin typeface="Arial" panose="020B0604020202020204" pitchFamily="34" charset="0"/>
              </a:rPr>
              <a:t>attending </a:t>
            </a:r>
            <a:r>
              <a:rPr lang="en-US" sz="1800" b="0" i="0" u="none" strike="noStrike" dirty="0">
                <a:solidFill>
                  <a:srgbClr val="707000"/>
                </a:solidFill>
                <a:effectLst/>
                <a:latin typeface="Arial" panose="020B0604020202020204" pitchFamily="34" charset="0"/>
              </a:rPr>
              <a:t>to </a:t>
            </a:r>
            <a:r>
              <a:rPr lang="en-US" sz="1800" b="0" i="0" u="none" strike="noStrike" dirty="0">
                <a:solidFill>
                  <a:srgbClr val="606000"/>
                </a:solidFill>
                <a:effectLst/>
                <a:latin typeface="Arial" panose="020B0604020202020204" pitchFamily="34" charset="0"/>
              </a:rPr>
              <a:t>our </a:t>
            </a:r>
            <a:r>
              <a:rPr lang="en-US" sz="1800" b="0" i="0" u="none" strike="noStrike" dirty="0">
                <a:solidFill>
                  <a:srgbClr val="5D5D00"/>
                </a:solidFill>
                <a:effectLst/>
                <a:latin typeface="Arial" panose="020B0604020202020204" pitchFamily="34" charset="0"/>
              </a:rPr>
              <a:t>daily </a:t>
            </a:r>
            <a:r>
              <a:rPr lang="en-US" sz="1800" b="0" i="0" u="none" strike="noStrike" dirty="0">
                <a:solidFill>
                  <a:srgbClr val="838300"/>
                </a:solidFill>
                <a:effectLst/>
                <a:latin typeface="Arial" panose="020B0604020202020204" pitchFamily="34" charset="0"/>
              </a:rPr>
              <a:t>chores </a:t>
            </a:r>
            <a:r>
              <a:rPr lang="en-US" sz="1800" b="0" i="0" u="none" strike="noStrike" dirty="0">
                <a:solidFill>
                  <a:srgbClr val="767600"/>
                </a:solidFill>
                <a:effectLst/>
                <a:latin typeface="Arial" panose="020B0604020202020204" pitchFamily="34" charset="0"/>
              </a:rPr>
              <a:t>like </a:t>
            </a:r>
            <a:r>
              <a:rPr lang="en-US" sz="1800" b="0" i="0" u="none" strike="noStrike" dirty="0">
                <a:solidFill>
                  <a:srgbClr val="939300"/>
                </a:solidFill>
                <a:effectLst/>
                <a:latin typeface="Arial" panose="020B0604020202020204" pitchFamily="34" charset="0"/>
              </a:rPr>
              <a:t>even </a:t>
            </a:r>
            <a:r>
              <a:rPr lang="en-US" sz="1800" b="0" i="0" u="none" strike="noStrike" dirty="0">
                <a:solidFill>
                  <a:srgbClr val="595900"/>
                </a:solidFill>
                <a:effectLst/>
                <a:latin typeface="Arial" panose="020B0604020202020204" pitchFamily="34" charset="0"/>
              </a:rPr>
              <a:t>sweeping </a:t>
            </a:r>
            <a:r>
              <a:rPr lang="en-US" sz="1800" b="0" i="0" u="none" strike="noStrike" dirty="0">
                <a:solidFill>
                  <a:srgbClr val="575700"/>
                </a:solidFill>
                <a:effectLst/>
                <a:latin typeface="Arial" panose="020B0604020202020204" pitchFamily="34" charset="0"/>
              </a:rPr>
              <a:t>and washing </a:t>
            </a:r>
            <a:r>
              <a:rPr lang="en-US" sz="1800" b="0" i="0" u="none" strike="noStrike" dirty="0">
                <a:solidFill>
                  <a:srgbClr val="555500"/>
                </a:solidFill>
                <a:effectLst/>
                <a:latin typeface="Arial" panose="020B0604020202020204" pitchFamily="34" charset="0"/>
              </a:rPr>
              <a:t>if </a:t>
            </a:r>
            <a:r>
              <a:rPr lang="en-US" sz="1800" b="0" i="0" u="none" strike="noStrike" dirty="0">
                <a:solidFill>
                  <a:srgbClr val="525200"/>
                </a:solidFill>
                <a:effectLst/>
                <a:latin typeface="Arial" panose="020B0604020202020204" pitchFamily="34" charset="0"/>
              </a:rPr>
              <a:t>we </a:t>
            </a:r>
            <a:r>
              <a:rPr lang="en-US" sz="1800" b="0" i="0" u="none" strike="noStrike" dirty="0">
                <a:solidFill>
                  <a:srgbClr val="606000"/>
                </a:solidFill>
                <a:effectLst/>
                <a:latin typeface="Arial" panose="020B0604020202020204" pitchFamily="34" charset="0"/>
              </a:rPr>
              <a:t>tell </a:t>
            </a:r>
            <a:r>
              <a:rPr lang="en-US" sz="1800" b="0" i="0" u="none" strike="noStrike" dirty="0">
                <a:solidFill>
                  <a:srgbClr val="6A6A00"/>
                </a:solidFill>
                <a:effectLst/>
                <a:latin typeface="Arial" panose="020B0604020202020204" pitchFamily="34" charset="0"/>
              </a:rPr>
              <a:t>ourselves</a:t>
            </a:r>
            <a:r>
              <a:rPr lang="en-US" sz="1800" b="0" i="0" u="none" strike="noStrike" dirty="0">
                <a:solidFill>
                  <a:srgbClr val="7474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800" b="0" i="0" u="none" strike="noStrike" dirty="0">
                <a:solidFill>
                  <a:srgbClr val="4E4E00"/>
                </a:solidFill>
                <a:effectLst/>
                <a:latin typeface="Arial" panose="020B0604020202020204" pitchFamily="34" charset="0"/>
              </a:rPr>
              <a:t>“</a:t>
            </a:r>
            <a:r>
              <a:rPr lang="en-US" sz="1800" b="0" i="0" u="none" strike="noStrike" dirty="0">
                <a:solidFill>
                  <a:srgbClr val="515100"/>
                </a:solidFill>
                <a:effectLst/>
                <a:latin typeface="Arial" panose="020B0604020202020204" pitchFamily="34" charset="0"/>
              </a:rPr>
              <a:t>I </a:t>
            </a:r>
            <a:r>
              <a:rPr lang="en-US" sz="1800" b="0" i="0" u="none" strike="noStrike" dirty="0">
                <a:solidFill>
                  <a:srgbClr val="5C5C00"/>
                </a:solidFill>
                <a:effectLst/>
                <a:latin typeface="Arial" panose="020B0604020202020204" pitchFamily="34" charset="0"/>
              </a:rPr>
              <a:t>am </a:t>
            </a:r>
            <a:r>
              <a:rPr lang="en-US" sz="1800" b="0" i="0" u="none" strike="noStrike" dirty="0">
                <a:solidFill>
                  <a:srgbClr val="5B5B00"/>
                </a:solidFill>
                <a:effectLst/>
                <a:latin typeface="Arial" panose="020B0604020202020204" pitchFamily="34" charset="0"/>
              </a:rPr>
              <a:t>doing </a:t>
            </a:r>
            <a:r>
              <a:rPr lang="en-US" sz="1800" b="0" i="0" u="none" strike="noStrike" dirty="0">
                <a:solidFill>
                  <a:srgbClr val="575700"/>
                </a:solidFill>
                <a:effectLst/>
                <a:latin typeface="Arial" panose="020B0604020202020204" pitchFamily="34" charset="0"/>
              </a:rPr>
              <a:t>this </a:t>
            </a:r>
            <a:r>
              <a:rPr lang="en-US" sz="1800" b="0" i="0" u="none" strike="noStrike" dirty="0">
                <a:solidFill>
                  <a:srgbClr val="5F5F00"/>
                </a:solidFill>
                <a:effectLst/>
                <a:latin typeface="Arial" panose="020B0604020202020204" pitchFamily="34" charset="0"/>
              </a:rPr>
              <a:t>for </a:t>
            </a:r>
            <a:r>
              <a:rPr lang="en-US" sz="1800" b="0" i="0" u="none" strike="noStrike" dirty="0">
                <a:solidFill>
                  <a:srgbClr val="686800"/>
                </a:solidFill>
                <a:effectLst/>
                <a:latin typeface="Arial" panose="020B0604020202020204" pitchFamily="34" charset="0"/>
              </a:rPr>
              <a:t>the </a:t>
            </a:r>
            <a:r>
              <a:rPr lang="en-US" sz="1800" b="0" i="0" u="none" strike="noStrike" dirty="0">
                <a:solidFill>
                  <a:srgbClr val="575700"/>
                </a:solidFill>
                <a:effectLst/>
                <a:latin typeface="Arial" panose="020B0604020202020204" pitchFamily="34" charset="0"/>
              </a:rPr>
              <a:t>Lord</a:t>
            </a:r>
            <a:r>
              <a:rPr lang="en-US" sz="1800" b="0" i="0" u="none" strike="noStrike" dirty="0">
                <a:solidFill>
                  <a:srgbClr val="808000"/>
                </a:solidFill>
                <a:effectLst/>
                <a:latin typeface="Arial" panose="020B0604020202020204" pitchFamily="34" charset="0"/>
              </a:rPr>
              <a:t>,</a:t>
            </a:r>
            <a:r>
              <a:rPr lang="en-US" sz="1800" b="0" i="0" u="none" strike="noStrike" dirty="0">
                <a:solidFill>
                  <a:srgbClr val="888800"/>
                </a:solidFill>
                <a:effectLst/>
                <a:latin typeface="Arial" panose="020B0604020202020204" pitchFamily="34" charset="0"/>
              </a:rPr>
              <a:t>” </a:t>
            </a:r>
            <a:r>
              <a:rPr lang="en-US" sz="1800" b="0" i="0" u="none" strike="noStrike" dirty="0">
                <a:solidFill>
                  <a:srgbClr val="9E9E00"/>
                </a:solidFill>
                <a:effectLst/>
                <a:latin typeface="Arial" panose="020B0604020202020204" pitchFamily="34" charset="0"/>
              </a:rPr>
              <a:t>we </a:t>
            </a:r>
            <a:r>
              <a:rPr lang="en-US" sz="1800" b="0" i="0" u="none" strike="noStrike" dirty="0">
                <a:solidFill>
                  <a:srgbClr val="878700"/>
                </a:solidFill>
                <a:effectLst/>
                <a:latin typeface="Arial" panose="020B0604020202020204" pitchFamily="34" charset="0"/>
              </a:rPr>
              <a:t>can </a:t>
            </a:r>
            <a:r>
              <a:rPr lang="en-US" sz="1800" b="0" i="0" u="none" strike="noStrike" dirty="0">
                <a:solidFill>
                  <a:srgbClr val="656500"/>
                </a:solidFill>
                <a:effectLst/>
                <a:latin typeface="Arial" panose="020B0604020202020204" pitchFamily="34" charset="0"/>
              </a:rPr>
              <a:t>never </a:t>
            </a:r>
            <a:r>
              <a:rPr lang="en-US" sz="1800" b="0" i="0" u="none" strike="noStrike" dirty="0">
                <a:solidFill>
                  <a:srgbClr val="4C4C00"/>
                </a:solidFill>
                <a:effectLst/>
                <a:latin typeface="Arial" panose="020B0604020202020204" pitchFamily="34" charset="0"/>
              </a:rPr>
              <a:t>go </a:t>
            </a:r>
            <a:r>
              <a:rPr lang="en-US" sz="1800" b="0" i="0" u="none" strike="noStrike" dirty="0">
                <a:solidFill>
                  <a:srgbClr val="5C5C00"/>
                </a:solidFill>
                <a:effectLst/>
                <a:latin typeface="Arial" panose="020B0604020202020204" pitchFamily="34" charset="0"/>
              </a:rPr>
              <a:t>wrong</a:t>
            </a:r>
            <a:r>
              <a:rPr lang="en-US" sz="1800" b="0" i="0" u="none" strike="noStrike" dirty="0">
                <a:solidFill>
                  <a:srgbClr val="636300"/>
                </a:solidFill>
                <a:effectLst/>
                <a:latin typeface="Arial" panose="020B0604020202020204" pitchFamily="34" charset="0"/>
              </a:rPr>
              <a:t>. </a:t>
            </a:r>
            <a:endParaRPr lang="en-US" b="0" dirty="0">
              <a:effectLst/>
            </a:endParaRPr>
          </a:p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845146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>
            <a:spLocks noGrp="1"/>
          </p:cNvSpPr>
          <p:nvPr>
            <p:ph type="title"/>
          </p:nvPr>
        </p:nvSpPr>
        <p:spPr>
          <a:xfrm>
            <a:off x="638628" y="641365"/>
            <a:ext cx="7154100" cy="39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SG" dirty="0"/>
              <a:t>Sloka 18/78 </a:t>
            </a:r>
            <a:br>
              <a:rPr lang="en-SG" dirty="0"/>
            </a:br>
            <a:endParaRPr dirty="0"/>
          </a:p>
        </p:txBody>
      </p:sp>
      <p:sp>
        <p:nvSpPr>
          <p:cNvPr id="91" name="Google Shape;91;p14"/>
          <p:cNvSpPr txBox="1">
            <a:spLocks noGrp="1"/>
          </p:cNvSpPr>
          <p:nvPr>
            <p:ph type="body" idx="1"/>
          </p:nvPr>
        </p:nvSpPr>
        <p:spPr>
          <a:xfrm>
            <a:off x="2788765" y="536264"/>
            <a:ext cx="7416161" cy="2462228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marR="4227576" indent="0" rtl="0">
              <a:spcBef>
                <a:spcPts val="1032"/>
              </a:spcBef>
              <a:spcAft>
                <a:spcPts val="0"/>
              </a:spcAft>
              <a:buNone/>
            </a:pP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Sanjaya </a:t>
            </a: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Uvaca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: </a:t>
            </a:r>
            <a:endParaRPr lang="en-SG" sz="1800" b="0" dirty="0">
              <a:solidFill>
                <a:schemeClr val="tx2">
                  <a:lumMod val="50000"/>
                </a:schemeClr>
              </a:solidFill>
              <a:effectLst/>
            </a:endParaRPr>
          </a:p>
          <a:p>
            <a:pPr marL="0" marR="3352800" indent="0" rtl="0">
              <a:spcBef>
                <a:spcPts val="1440"/>
              </a:spcBef>
              <a:spcAft>
                <a:spcPts val="0"/>
              </a:spcAft>
              <a:buNone/>
            </a:pP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Yatra </a:t>
            </a: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yog’ešvarah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Krşno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3352800" indent="0" rtl="0">
              <a:spcBef>
                <a:spcPts val="1440"/>
              </a:spcBef>
              <a:spcAft>
                <a:spcPts val="0"/>
              </a:spcAft>
              <a:buNone/>
            </a:pP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yatra </a:t>
            </a: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Pārtho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dhanur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- </a:t>
            </a: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dharah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3352800" indent="0" rtl="0">
              <a:spcBef>
                <a:spcPts val="1440"/>
              </a:spcBef>
              <a:spcAft>
                <a:spcPts val="0"/>
              </a:spcAft>
              <a:buNone/>
            </a:pP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tatra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srir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vijayo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bhūtir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3352800" indent="0" rtl="0">
              <a:spcBef>
                <a:spcPts val="1440"/>
              </a:spcBef>
              <a:spcAft>
                <a:spcPts val="0"/>
              </a:spcAft>
              <a:buNone/>
            </a:pP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dhrūvā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nitir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matir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mama </a:t>
            </a:r>
            <a:endParaRPr lang="en-SG" sz="1800" b="0" dirty="0">
              <a:solidFill>
                <a:schemeClr val="tx2">
                  <a:lumMod val="50000"/>
                </a:schemeClr>
              </a:solidFill>
              <a:effectLst/>
            </a:endParaRPr>
          </a:p>
          <a:p>
            <a:pPr marL="101600" indent="0">
              <a:buNone/>
            </a:pPr>
            <a:br>
              <a:rPr lang="en-SG" sz="1100" dirty="0"/>
            </a:br>
            <a:br>
              <a:rPr lang="en-SG" sz="1200" dirty="0"/>
            </a:br>
            <a:br>
              <a:rPr lang="en-SG" sz="1400" dirty="0"/>
            </a:br>
            <a:br>
              <a:rPr lang="en-SG" sz="1600" dirty="0"/>
            </a:br>
            <a:r>
              <a:rPr lang="en-SG" sz="1800" b="0" i="1" u="none" strike="noStrike" dirty="0">
                <a:solidFill>
                  <a:srgbClr val="DCDC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SG" dirty="0"/>
          </a:p>
        </p:txBody>
      </p:sp>
      <p:sp>
        <p:nvSpPr>
          <p:cNvPr id="93" name="Google Shape;93;p14"/>
          <p:cNvSpPr txBox="1">
            <a:spLocks noGrp="1"/>
          </p:cNvSpPr>
          <p:nvPr>
            <p:ph type="sldNum" idx="12"/>
          </p:nvPr>
        </p:nvSpPr>
        <p:spPr>
          <a:xfrm>
            <a:off x="4297650" y="4594800"/>
            <a:ext cx="548700" cy="548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980F79-179E-4A2F-831B-E825DF9E94F8}"/>
              </a:ext>
            </a:extLst>
          </p:cNvPr>
          <p:cNvSpPr txBox="1"/>
          <p:nvPr/>
        </p:nvSpPr>
        <p:spPr>
          <a:xfrm>
            <a:off x="3398896" y="2872866"/>
            <a:ext cx="674551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0208" marR="1560576" rtl="0">
              <a:spcBef>
                <a:spcPts val="252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535300"/>
                </a:solidFill>
                <a:effectLst/>
                <a:latin typeface="Arial" panose="020B0604020202020204" pitchFamily="34" charset="0"/>
              </a:rPr>
              <a:t>Wherever </a:t>
            </a:r>
            <a:r>
              <a:rPr lang="en-US" sz="1800" b="0" i="0" u="none" strike="noStrike" dirty="0">
                <a:solidFill>
                  <a:srgbClr val="565600"/>
                </a:solidFill>
                <a:effectLst/>
                <a:latin typeface="Arial" panose="020B0604020202020204" pitchFamily="34" charset="0"/>
              </a:rPr>
              <a:t>there </a:t>
            </a:r>
            <a:r>
              <a:rPr lang="en-US" sz="1800" b="0" i="0" u="none" strike="noStrike" dirty="0">
                <a:solidFill>
                  <a:srgbClr val="5E5E00"/>
                </a:solidFill>
                <a:effectLst/>
                <a:latin typeface="Arial" panose="020B0604020202020204" pitchFamily="34" charset="0"/>
              </a:rPr>
              <a:t>is </a:t>
            </a:r>
            <a:r>
              <a:rPr lang="en-US" sz="1800" b="0" i="0" u="none" strike="noStrike" dirty="0">
                <a:solidFill>
                  <a:srgbClr val="535300"/>
                </a:solidFill>
                <a:effectLst/>
                <a:latin typeface="Arial" panose="020B0604020202020204" pitchFamily="34" charset="0"/>
              </a:rPr>
              <a:t>Divinity </a:t>
            </a:r>
            <a:r>
              <a:rPr lang="en-US" sz="1800" b="0" i="0" u="none" strike="noStrike" dirty="0">
                <a:solidFill>
                  <a:srgbClr val="525200"/>
                </a:solidFill>
                <a:effectLst/>
                <a:latin typeface="Arial" panose="020B0604020202020204" pitchFamily="34" charset="0"/>
              </a:rPr>
              <a:t>and </a:t>
            </a:r>
            <a:r>
              <a:rPr lang="en-US" sz="1800" b="0" i="0" u="none" strike="noStrike" dirty="0">
                <a:solidFill>
                  <a:srgbClr val="595900"/>
                </a:solidFill>
                <a:effectLst/>
                <a:latin typeface="Arial" panose="020B0604020202020204" pitchFamily="34" charset="0"/>
              </a:rPr>
              <a:t>humanity </a:t>
            </a:r>
            <a:r>
              <a:rPr lang="en-US" sz="1800" b="0" i="0" u="none" strike="noStrike" dirty="0">
                <a:solidFill>
                  <a:srgbClr val="575700"/>
                </a:solidFill>
                <a:effectLst/>
                <a:latin typeface="Arial" panose="020B0604020202020204" pitchFamily="34" charset="0"/>
              </a:rPr>
              <a:t>together</a:t>
            </a:r>
            <a:r>
              <a:rPr lang="en-US" sz="1800" b="0" i="0" u="none" strike="noStrike" dirty="0">
                <a:solidFill>
                  <a:srgbClr val="5555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800" b="0" i="0" u="none" strike="noStrike" dirty="0">
                <a:solidFill>
                  <a:srgbClr val="606000"/>
                </a:solidFill>
                <a:effectLst/>
                <a:latin typeface="Arial" panose="020B0604020202020204" pitchFamily="34" charset="0"/>
              </a:rPr>
              <a:t>With </a:t>
            </a:r>
            <a:r>
              <a:rPr lang="en-US" sz="1800" b="0" i="0" u="none" strike="noStrike" dirty="0">
                <a:solidFill>
                  <a:srgbClr val="565600"/>
                </a:solidFill>
                <a:effectLst/>
                <a:latin typeface="Arial" panose="020B0604020202020204" pitchFamily="34" charset="0"/>
              </a:rPr>
              <a:t>humanity </a:t>
            </a:r>
            <a:r>
              <a:rPr lang="en-US" sz="1800" b="0" i="0" u="none" strike="noStrike" dirty="0">
                <a:solidFill>
                  <a:srgbClr val="5B5B00"/>
                </a:solidFill>
                <a:effectLst/>
                <a:latin typeface="Arial" panose="020B0604020202020204" pitchFamily="34" charset="0"/>
              </a:rPr>
              <a:t>armed </a:t>
            </a:r>
            <a:r>
              <a:rPr lang="en-US" sz="1800" b="0" i="0" u="none" strike="noStrike" dirty="0">
                <a:solidFill>
                  <a:srgbClr val="505000"/>
                </a:solidFill>
                <a:effectLst/>
                <a:latin typeface="Arial" panose="020B0604020202020204" pitchFamily="34" charset="0"/>
              </a:rPr>
              <a:t>and </a:t>
            </a:r>
            <a:r>
              <a:rPr lang="en-US" sz="1800" b="0" i="0" u="none" strike="noStrike" dirty="0">
                <a:solidFill>
                  <a:srgbClr val="5A5A00"/>
                </a:solidFill>
                <a:effectLst/>
                <a:latin typeface="Arial" panose="020B0604020202020204" pitchFamily="34" charset="0"/>
              </a:rPr>
              <a:t>ready </a:t>
            </a:r>
            <a:r>
              <a:rPr lang="en-US" sz="1800" b="0" i="0" u="none" strike="noStrike" dirty="0">
                <a:solidFill>
                  <a:srgbClr val="555500"/>
                </a:solidFill>
                <a:effectLst/>
                <a:latin typeface="Arial" panose="020B0604020202020204" pitchFamily="34" charset="0"/>
              </a:rPr>
              <a:t>to f</a:t>
            </a:r>
            <a:r>
              <a:rPr lang="en-US" sz="1800" b="0" i="0" u="sng" dirty="0">
                <a:solidFill>
                  <a:srgbClr val="555500"/>
                </a:solidFill>
                <a:effectLst/>
                <a:latin typeface="Arial" panose="020B0604020202020204" pitchFamily="34" charset="0"/>
              </a:rPr>
              <a:t>ig</a:t>
            </a:r>
            <a:r>
              <a:rPr lang="en-US" sz="1800" b="0" i="0" u="none" strike="noStrike" dirty="0">
                <a:solidFill>
                  <a:srgbClr val="555500"/>
                </a:solidFill>
                <a:effectLst/>
                <a:latin typeface="Arial" panose="020B0604020202020204" pitchFamily="34" charset="0"/>
              </a:rPr>
              <a:t>ht </a:t>
            </a:r>
            <a:r>
              <a:rPr lang="en-US" sz="1800" b="0" i="0" u="none" strike="noStrike" dirty="0">
                <a:solidFill>
                  <a:srgbClr val="606000"/>
                </a:solidFill>
                <a:effectLst/>
                <a:latin typeface="Arial" panose="020B0604020202020204" pitchFamily="34" charset="0"/>
              </a:rPr>
              <a:t>wickedness</a:t>
            </a:r>
            <a:r>
              <a:rPr lang="en-US" sz="1800" b="0" i="0" u="none" strike="noStrike" dirty="0">
                <a:solidFill>
                  <a:srgbClr val="5454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sz="1800" b="0" i="0" u="none" strike="noStrike" dirty="0">
                <a:solidFill>
                  <a:srgbClr val="555500"/>
                </a:solidFill>
                <a:effectLst/>
                <a:latin typeface="Arial" panose="020B0604020202020204" pitchFamily="34" charset="0"/>
              </a:rPr>
              <a:t>There </a:t>
            </a:r>
            <a:r>
              <a:rPr lang="en-US" sz="1800" b="0" i="0" u="none" strike="noStrike" dirty="0">
                <a:solidFill>
                  <a:srgbClr val="525200"/>
                </a:solidFill>
                <a:effectLst/>
                <a:latin typeface="Arial" panose="020B0604020202020204" pitchFamily="34" charset="0"/>
              </a:rPr>
              <a:t>also </a:t>
            </a:r>
            <a:r>
              <a:rPr lang="en-US" sz="1800" b="0" i="0" u="none" strike="noStrike" dirty="0">
                <a:solidFill>
                  <a:srgbClr val="515100"/>
                </a:solidFill>
                <a:effectLst/>
                <a:latin typeface="Arial" panose="020B0604020202020204" pitchFamily="34" charset="0"/>
              </a:rPr>
              <a:t>will </a:t>
            </a:r>
            <a:r>
              <a:rPr lang="en-US" sz="1800" b="0" i="0" u="none" strike="noStrike" dirty="0">
                <a:solidFill>
                  <a:srgbClr val="585800"/>
                </a:solidFill>
                <a:effectLst/>
                <a:latin typeface="Arial" panose="020B0604020202020204" pitchFamily="34" charset="0"/>
              </a:rPr>
              <a:t>be </a:t>
            </a:r>
            <a:r>
              <a:rPr lang="en-US" sz="1800" b="0" i="0" u="none" strike="noStrike" dirty="0">
                <a:solidFill>
                  <a:srgbClr val="545400"/>
                </a:solidFill>
                <a:effectLst/>
                <a:latin typeface="Arial" panose="020B0604020202020204" pitchFamily="34" charset="0"/>
              </a:rPr>
              <a:t>found </a:t>
            </a:r>
            <a:r>
              <a:rPr lang="en-US" sz="1800" b="0" i="0" u="none" strike="noStrike" dirty="0">
                <a:solidFill>
                  <a:srgbClr val="575700"/>
                </a:solidFill>
                <a:effectLst/>
                <a:latin typeface="Arial" panose="020B0604020202020204" pitchFamily="34" charset="0"/>
              </a:rPr>
              <a:t>victory </a:t>
            </a:r>
            <a:r>
              <a:rPr lang="en-US" sz="1800" b="0" i="0" u="none" strike="noStrike" dirty="0">
                <a:solidFill>
                  <a:srgbClr val="5F5F00"/>
                </a:solidFill>
                <a:effectLst/>
                <a:latin typeface="Arial" panose="020B0604020202020204" pitchFamily="34" charset="0"/>
              </a:rPr>
              <a:t>in </a:t>
            </a:r>
            <a:r>
              <a:rPr lang="en-US" sz="1800" b="0" i="0" u="none" strike="noStrike" dirty="0">
                <a:solidFill>
                  <a:srgbClr val="525200"/>
                </a:solidFill>
                <a:effectLst/>
                <a:latin typeface="Arial" panose="020B0604020202020204" pitchFamily="34" charset="0"/>
              </a:rPr>
              <a:t>the </a:t>
            </a:r>
            <a:r>
              <a:rPr lang="en-US" sz="1800" b="0" i="0" u="none" strike="noStrike" dirty="0">
                <a:solidFill>
                  <a:srgbClr val="565600"/>
                </a:solidFill>
                <a:effectLst/>
                <a:latin typeface="Arial" panose="020B0604020202020204" pitchFamily="34" charset="0"/>
              </a:rPr>
              <a:t>battle </a:t>
            </a:r>
            <a:r>
              <a:rPr lang="en-US" sz="1800" b="0" i="0" u="none" strike="noStrike" dirty="0">
                <a:solidFill>
                  <a:srgbClr val="5A5A00"/>
                </a:solidFill>
                <a:effectLst/>
                <a:latin typeface="Arial" panose="020B0604020202020204" pitchFamily="34" charset="0"/>
              </a:rPr>
              <a:t>of life</a:t>
            </a:r>
            <a:r>
              <a:rPr lang="en-US" sz="1800" b="0" i="0" u="none" strike="noStrike" dirty="0">
                <a:solidFill>
                  <a:srgbClr val="F3F3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800" b="0" i="0" u="none" strike="noStrike" dirty="0">
                <a:solidFill>
                  <a:srgbClr val="656500"/>
                </a:solidFill>
                <a:effectLst/>
                <a:latin typeface="Arial" panose="020B0604020202020204" pitchFamily="34" charset="0"/>
              </a:rPr>
              <a:t>A </a:t>
            </a:r>
            <a:r>
              <a:rPr lang="en-US" sz="1800" b="0" i="0" u="none" strike="noStrike" dirty="0">
                <a:solidFill>
                  <a:srgbClr val="595900"/>
                </a:solidFill>
                <a:effectLst/>
                <a:latin typeface="Arial" panose="020B0604020202020204" pitchFamily="34" charset="0"/>
              </a:rPr>
              <a:t>life </a:t>
            </a:r>
            <a:r>
              <a:rPr lang="en-US" sz="1800" b="0" i="0" u="none" strike="noStrike" dirty="0">
                <a:solidFill>
                  <a:srgbClr val="5D5D00"/>
                </a:solidFill>
                <a:effectLst/>
                <a:latin typeface="Arial" panose="020B0604020202020204" pitchFamily="34" charset="0"/>
              </a:rPr>
              <a:t>crowned </a:t>
            </a:r>
            <a:r>
              <a:rPr lang="en-US" sz="1800" b="0" i="0" u="none" strike="noStrike" dirty="0">
                <a:solidFill>
                  <a:srgbClr val="646400"/>
                </a:solidFill>
                <a:effectLst/>
                <a:latin typeface="Arial" panose="020B0604020202020204" pitchFamily="34" charset="0"/>
              </a:rPr>
              <a:t>with </a:t>
            </a:r>
            <a:r>
              <a:rPr lang="en-US" sz="1800" b="0" i="0" u="none" strike="noStrike" dirty="0">
                <a:solidFill>
                  <a:srgbClr val="707000"/>
                </a:solidFill>
                <a:effectLst/>
                <a:latin typeface="Arial" panose="020B0604020202020204" pitchFamily="34" charset="0"/>
              </a:rPr>
              <a:t>prosperity</a:t>
            </a:r>
            <a:r>
              <a:rPr lang="en-US" sz="1800" b="0" i="0" u="none" strike="noStrike" dirty="0">
                <a:solidFill>
                  <a:srgbClr val="808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800" b="0" i="0" u="none" strike="noStrike" dirty="0">
                <a:solidFill>
                  <a:srgbClr val="505000"/>
                </a:solidFill>
                <a:effectLst/>
                <a:latin typeface="Arial" panose="020B0604020202020204" pitchFamily="34" charset="0"/>
              </a:rPr>
              <a:t>A </a:t>
            </a:r>
            <a:r>
              <a:rPr lang="en-US" sz="1800" b="0" i="0" u="none" strike="noStrike" dirty="0">
                <a:solidFill>
                  <a:srgbClr val="5A5A00"/>
                </a:solidFill>
                <a:effectLst/>
                <a:latin typeface="Arial" panose="020B0604020202020204" pitchFamily="34" charset="0"/>
              </a:rPr>
              <a:t>life </a:t>
            </a:r>
            <a:r>
              <a:rPr lang="en-US" sz="1800" b="0" i="0" u="none" strike="noStrike" dirty="0">
                <a:solidFill>
                  <a:srgbClr val="575700"/>
                </a:solidFill>
                <a:effectLst/>
                <a:latin typeface="Arial" panose="020B0604020202020204" pitchFamily="34" charset="0"/>
              </a:rPr>
              <a:t>of </a:t>
            </a:r>
            <a:r>
              <a:rPr lang="en-US" sz="1800" b="0" i="0" u="none" strike="noStrike" dirty="0">
                <a:solidFill>
                  <a:srgbClr val="505000"/>
                </a:solidFill>
                <a:effectLst/>
                <a:latin typeface="Arial" panose="020B0604020202020204" pitchFamily="34" charset="0"/>
              </a:rPr>
              <a:t>adherence </a:t>
            </a:r>
            <a:r>
              <a:rPr lang="en-US" sz="1800" b="0" i="0" u="none" strike="noStrike" dirty="0">
                <a:solidFill>
                  <a:srgbClr val="6F6F00"/>
                </a:solidFill>
                <a:effectLst/>
                <a:latin typeface="Arial" panose="020B0604020202020204" pitchFamily="34" charset="0"/>
              </a:rPr>
              <a:t>to </a:t>
            </a:r>
            <a:r>
              <a:rPr lang="en-US" sz="1800" b="0" i="0" u="none" strike="noStrike" dirty="0">
                <a:solidFill>
                  <a:srgbClr val="6A6A00"/>
                </a:solidFill>
                <a:effectLst/>
                <a:latin typeface="Arial" panose="020B0604020202020204" pitchFamily="34" charset="0"/>
              </a:rPr>
              <a:t>dharma</a:t>
            </a:r>
            <a:r>
              <a:rPr lang="en-US" sz="1800" b="0" i="0" u="none" strike="noStrike" dirty="0">
                <a:solidFill>
                  <a:srgbClr val="9999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sz="1800" b="0" i="0" u="none" strike="noStrike" dirty="0">
                <a:solidFill>
                  <a:srgbClr val="525200"/>
                </a:solidFill>
                <a:effectLst/>
                <a:latin typeface="Arial" panose="020B0604020202020204" pitchFamily="34" charset="0"/>
              </a:rPr>
              <a:t>I </a:t>
            </a:r>
            <a:r>
              <a:rPr lang="en-US" sz="1800" b="0" i="0" u="none" strike="noStrike" dirty="0">
                <a:solidFill>
                  <a:srgbClr val="9F9F00"/>
                </a:solidFill>
                <a:effectLst/>
                <a:latin typeface="Arial" panose="020B0604020202020204" pitchFamily="34" charset="0"/>
              </a:rPr>
              <a:t>am </a:t>
            </a:r>
            <a:r>
              <a:rPr lang="en-US" sz="1800" b="0" i="0" u="none" strike="noStrike" dirty="0">
                <a:solidFill>
                  <a:srgbClr val="7A7A00"/>
                </a:solidFill>
                <a:effectLst/>
                <a:latin typeface="Arial" panose="020B0604020202020204" pitchFamily="34" charset="0"/>
              </a:rPr>
              <a:t>convinced </a:t>
            </a:r>
            <a:r>
              <a:rPr lang="en-US" sz="1800" b="0" i="0" u="none" strike="noStrike" dirty="0">
                <a:solidFill>
                  <a:srgbClr val="747400"/>
                </a:solidFill>
                <a:effectLst/>
                <a:latin typeface="Arial" panose="020B0604020202020204" pitchFamily="34" charset="0"/>
              </a:rPr>
              <a:t>of </a:t>
            </a:r>
            <a:r>
              <a:rPr lang="en-US" sz="1800" b="0" i="0" u="none" strike="noStrike" dirty="0">
                <a:solidFill>
                  <a:srgbClr val="636300"/>
                </a:solidFill>
                <a:effectLst/>
                <a:latin typeface="Arial" panose="020B0604020202020204" pitchFamily="34" charset="0"/>
              </a:rPr>
              <a:t>this</a:t>
            </a:r>
            <a:r>
              <a:rPr lang="en-US" sz="1800" b="0" i="0" u="none" strike="noStrike" dirty="0">
                <a:solidFill>
                  <a:srgbClr val="767600"/>
                </a:solidFill>
                <a:effectLst/>
                <a:latin typeface="Arial" panose="020B0604020202020204" pitchFamily="34" charset="0"/>
              </a:rPr>
              <a:t>. </a:t>
            </a:r>
            <a:endParaRPr lang="en-US" b="0" dirty="0">
              <a:effectLst/>
            </a:endParaRPr>
          </a:p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64418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>
            <a:spLocks noGrp="1"/>
          </p:cNvSpPr>
          <p:nvPr>
            <p:ph type="title"/>
          </p:nvPr>
        </p:nvSpPr>
        <p:spPr>
          <a:xfrm>
            <a:off x="638628" y="641365"/>
            <a:ext cx="7154100" cy="39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SG" dirty="0"/>
            </a:br>
            <a:endParaRPr dirty="0"/>
          </a:p>
        </p:txBody>
      </p:sp>
      <p:sp>
        <p:nvSpPr>
          <p:cNvPr id="91" name="Google Shape;91;p14"/>
          <p:cNvSpPr txBox="1">
            <a:spLocks noGrp="1"/>
          </p:cNvSpPr>
          <p:nvPr>
            <p:ph type="body" idx="1"/>
          </p:nvPr>
        </p:nvSpPr>
        <p:spPr>
          <a:xfrm>
            <a:off x="2615452" y="1530942"/>
            <a:ext cx="6831107" cy="1881249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101600" marR="3953256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SG" sz="1800" b="0" i="0" u="none" strike="noStrike" dirty="0" err="1">
                <a:solidFill>
                  <a:srgbClr val="5C5C00"/>
                </a:solidFill>
                <a:effectLst/>
                <a:latin typeface="Arial" panose="020B0604020202020204" pitchFamily="34" charset="0"/>
              </a:rPr>
              <a:t>vasudeva</a:t>
            </a:r>
            <a:r>
              <a:rPr lang="en-SG" sz="1800" b="0" i="0" u="none" strike="noStrike" dirty="0">
                <a:solidFill>
                  <a:srgbClr val="5C5C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rgbClr val="585800"/>
                </a:solidFill>
                <a:effectLst/>
                <a:latin typeface="Arial" panose="020B0604020202020204" pitchFamily="34" charset="0"/>
              </a:rPr>
              <a:t>sutam</a:t>
            </a:r>
            <a:r>
              <a:rPr lang="en-SG" sz="1800" b="0" i="0" u="none" strike="noStrike" dirty="0">
                <a:solidFill>
                  <a:srgbClr val="5858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rgbClr val="575700"/>
                </a:solidFill>
                <a:effectLst/>
                <a:latin typeface="Arial" panose="020B0604020202020204" pitchFamily="34" charset="0"/>
              </a:rPr>
              <a:t>devam</a:t>
            </a:r>
            <a:r>
              <a:rPr lang="en-SG" sz="1800" b="0" i="0" u="none" strike="noStrike" dirty="0">
                <a:solidFill>
                  <a:srgbClr val="575700"/>
                </a:solidFill>
                <a:effectLst/>
                <a:latin typeface="Arial" panose="020B0604020202020204" pitchFamily="34" charset="0"/>
              </a:rPr>
              <a:t> </a:t>
            </a:r>
            <a:endParaRPr lang="en-SG" sz="1400" b="0" dirty="0">
              <a:effectLst/>
            </a:endParaRPr>
          </a:p>
          <a:p>
            <a:pPr marL="101600" marR="3712451" indent="0" rtl="0">
              <a:spcBef>
                <a:spcPts val="1080"/>
              </a:spcBef>
              <a:spcAft>
                <a:spcPts val="0"/>
              </a:spcAft>
              <a:buNone/>
            </a:pPr>
            <a:r>
              <a:rPr lang="en-SG" sz="1800" b="0" i="0" u="none" strike="noStrike" dirty="0" err="1">
                <a:solidFill>
                  <a:srgbClr val="5E5E00"/>
                </a:solidFill>
                <a:effectLst/>
                <a:latin typeface="Arial" panose="020B0604020202020204" pitchFamily="34" charset="0"/>
              </a:rPr>
              <a:t>kamsa</a:t>
            </a:r>
            <a:r>
              <a:rPr lang="en-SG" sz="1800" b="0" i="0" u="none" strike="noStrike" dirty="0">
                <a:solidFill>
                  <a:srgbClr val="5E5E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rgbClr val="595900"/>
                </a:solidFill>
                <a:effectLst/>
                <a:latin typeface="Arial" panose="020B0604020202020204" pitchFamily="34" charset="0"/>
              </a:rPr>
              <a:t>chānura</a:t>
            </a:r>
            <a:r>
              <a:rPr lang="en-SG" sz="1800" b="0" i="0" u="none" strike="noStrike" dirty="0">
                <a:solidFill>
                  <a:srgbClr val="5959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rgbClr val="575700"/>
                </a:solidFill>
                <a:effectLst/>
                <a:latin typeface="Arial" panose="020B0604020202020204" pitchFamily="34" charset="0"/>
              </a:rPr>
              <a:t>mardanam</a:t>
            </a:r>
            <a:r>
              <a:rPr lang="en-SG" sz="1800" b="0" i="0" u="none" strike="noStrike" dirty="0">
                <a:solidFill>
                  <a:srgbClr val="575700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101600" marR="3712451" indent="0" rtl="0">
              <a:spcBef>
                <a:spcPts val="1080"/>
              </a:spcBef>
              <a:spcAft>
                <a:spcPts val="0"/>
              </a:spcAft>
              <a:buNone/>
            </a:pPr>
            <a:r>
              <a:rPr lang="en-SG" sz="1800" b="0" i="0" u="none" strike="noStrike" dirty="0" err="1">
                <a:solidFill>
                  <a:srgbClr val="565600"/>
                </a:solidFill>
                <a:effectLst/>
                <a:latin typeface="Arial" panose="020B0604020202020204" pitchFamily="34" charset="0"/>
              </a:rPr>
              <a:t>devaki</a:t>
            </a:r>
            <a:r>
              <a:rPr lang="en-SG" sz="1800" b="0" i="0" u="none" strike="noStrike" dirty="0">
                <a:solidFill>
                  <a:srgbClr val="5656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rgbClr val="6B6B00"/>
                </a:solidFill>
                <a:effectLst/>
                <a:latin typeface="Arial" panose="020B0604020202020204" pitchFamily="34" charset="0"/>
              </a:rPr>
              <a:t>paramānandam</a:t>
            </a:r>
            <a:r>
              <a:rPr lang="en-SG" sz="1800" b="0" i="0" u="none" strike="noStrike" dirty="0">
                <a:solidFill>
                  <a:srgbClr val="6B6B00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101600" marR="3712451" indent="0" rtl="0">
              <a:spcBef>
                <a:spcPts val="1080"/>
              </a:spcBef>
              <a:spcAft>
                <a:spcPts val="0"/>
              </a:spcAft>
              <a:buNone/>
            </a:pPr>
            <a:r>
              <a:rPr lang="en-SG" sz="1800" b="0" i="0" u="none" strike="noStrike" dirty="0" err="1">
                <a:solidFill>
                  <a:srgbClr val="5D5D00"/>
                </a:solidFill>
                <a:effectLst/>
                <a:latin typeface="Arial" panose="020B0604020202020204" pitchFamily="34" charset="0"/>
              </a:rPr>
              <a:t>kršnam</a:t>
            </a:r>
            <a:r>
              <a:rPr lang="en-SG" sz="1800" b="0" i="0" u="none" strike="noStrike" dirty="0">
                <a:solidFill>
                  <a:srgbClr val="5D5D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rgbClr val="5E5E00"/>
                </a:solidFill>
                <a:effectLst/>
                <a:latin typeface="Arial" panose="020B0604020202020204" pitchFamily="34" charset="0"/>
              </a:rPr>
              <a:t>vande</a:t>
            </a:r>
            <a:r>
              <a:rPr lang="en-SG" sz="1800" b="0" i="0" u="none" strike="noStrike" dirty="0">
                <a:solidFill>
                  <a:srgbClr val="5E5E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rgbClr val="6F6F00"/>
                </a:solidFill>
                <a:effectLst/>
                <a:latin typeface="Arial" panose="020B0604020202020204" pitchFamily="34" charset="0"/>
              </a:rPr>
              <a:t>jagat</a:t>
            </a:r>
            <a:r>
              <a:rPr lang="en-SG" sz="1800" b="0" i="0" u="none" strike="noStrike" dirty="0">
                <a:solidFill>
                  <a:srgbClr val="6F6F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rgbClr val="555500"/>
                </a:solidFill>
                <a:effectLst/>
                <a:latin typeface="Arial" panose="020B0604020202020204" pitchFamily="34" charset="0"/>
              </a:rPr>
              <a:t>gurum</a:t>
            </a:r>
            <a:r>
              <a:rPr lang="en-SG" sz="1800" b="0" i="0" u="none" strike="noStrike" dirty="0">
                <a:solidFill>
                  <a:srgbClr val="555500"/>
                </a:solidFill>
                <a:effectLst/>
                <a:latin typeface="Arial" panose="020B0604020202020204" pitchFamily="34" charset="0"/>
              </a:rPr>
              <a:t> </a:t>
            </a:r>
            <a:br>
              <a:rPr lang="en-SG" sz="1400" dirty="0"/>
            </a:br>
            <a:br>
              <a:rPr lang="en-SG" sz="1600" dirty="0"/>
            </a:br>
            <a:r>
              <a:rPr lang="en-SG" sz="1800" b="0" i="1" u="none" strike="noStrike" dirty="0">
                <a:solidFill>
                  <a:srgbClr val="DCDC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SG" dirty="0"/>
          </a:p>
        </p:txBody>
      </p:sp>
      <p:sp>
        <p:nvSpPr>
          <p:cNvPr id="93" name="Google Shape;93;p14"/>
          <p:cNvSpPr txBox="1">
            <a:spLocks noGrp="1"/>
          </p:cNvSpPr>
          <p:nvPr>
            <p:ph type="sldNum" idx="12"/>
          </p:nvPr>
        </p:nvSpPr>
        <p:spPr>
          <a:xfrm>
            <a:off x="4297650" y="4594800"/>
            <a:ext cx="548700" cy="548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>
            <a:spLocks noGrp="1"/>
          </p:cNvSpPr>
          <p:nvPr>
            <p:ph type="title"/>
          </p:nvPr>
        </p:nvSpPr>
        <p:spPr>
          <a:xfrm>
            <a:off x="638628" y="641365"/>
            <a:ext cx="7154100" cy="39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SG" dirty="0"/>
              <a:t>Sloka 4/7 </a:t>
            </a:r>
            <a:br>
              <a:rPr lang="en-SG" dirty="0"/>
            </a:br>
            <a:endParaRPr dirty="0"/>
          </a:p>
        </p:txBody>
      </p:sp>
      <p:sp>
        <p:nvSpPr>
          <p:cNvPr id="91" name="Google Shape;91;p14"/>
          <p:cNvSpPr txBox="1">
            <a:spLocks noGrp="1"/>
          </p:cNvSpPr>
          <p:nvPr>
            <p:ph type="body" idx="1"/>
          </p:nvPr>
        </p:nvSpPr>
        <p:spPr>
          <a:xfrm>
            <a:off x="2729645" y="718002"/>
            <a:ext cx="7416161" cy="2462228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SG" sz="1800" b="0" i="1" u="none" strike="noStrike" dirty="0">
                <a:solidFill>
                  <a:srgbClr val="646400"/>
                </a:solidFill>
                <a:effectLst/>
                <a:latin typeface="Arial" panose="020B0604020202020204" pitchFamily="34" charset="0"/>
              </a:rPr>
              <a:t>Sri </a:t>
            </a:r>
            <a:r>
              <a:rPr lang="en-SG" sz="1800" b="0" i="1" u="none" strike="noStrike" dirty="0">
                <a:solidFill>
                  <a:srgbClr val="5F5F00"/>
                </a:solidFill>
                <a:effectLst/>
                <a:latin typeface="Arial" panose="020B0604020202020204" pitchFamily="34" charset="0"/>
              </a:rPr>
              <a:t>Krishna </a:t>
            </a:r>
            <a:r>
              <a:rPr lang="en-SG" sz="1800" b="0" i="1" u="none" strike="noStrike" dirty="0" err="1">
                <a:solidFill>
                  <a:srgbClr val="676700"/>
                </a:solidFill>
                <a:effectLst/>
                <a:latin typeface="Arial" panose="020B0604020202020204" pitchFamily="34" charset="0"/>
              </a:rPr>
              <a:t>Uvaca</a:t>
            </a:r>
            <a:endParaRPr lang="en-SG" sz="1800" b="0" i="1" u="none" strike="noStrike" dirty="0">
              <a:solidFill>
                <a:srgbClr val="676700"/>
              </a:solidFill>
              <a:effectLst/>
              <a:latin typeface="Arial" panose="020B0604020202020204" pitchFamily="34" charset="0"/>
            </a:endParaRPr>
          </a:p>
          <a:p>
            <a:pPr marL="101600" marR="3657600" indent="0" rtl="0">
              <a:spcBef>
                <a:spcPts val="1128"/>
              </a:spcBef>
              <a:spcAft>
                <a:spcPts val="0"/>
              </a:spcAft>
              <a:buNone/>
            </a:pPr>
            <a:r>
              <a:rPr lang="en-SG" dirty="0" err="1"/>
              <a:t>Yadā</a:t>
            </a:r>
            <a:r>
              <a:rPr lang="en-SG" dirty="0"/>
              <a:t> </a:t>
            </a:r>
            <a:r>
              <a:rPr lang="en-SG" dirty="0" err="1"/>
              <a:t>yadā</a:t>
            </a:r>
            <a:r>
              <a:rPr lang="en-SG" dirty="0"/>
              <a:t> hi </a:t>
            </a:r>
            <a:r>
              <a:rPr lang="en-SG" dirty="0" err="1"/>
              <a:t>dharmasya</a:t>
            </a:r>
            <a:r>
              <a:rPr lang="en-SG" dirty="0"/>
              <a:t> </a:t>
            </a:r>
          </a:p>
          <a:p>
            <a:pPr marL="101600" marR="3657600" indent="0" rtl="0">
              <a:spcBef>
                <a:spcPts val="1128"/>
              </a:spcBef>
              <a:spcAft>
                <a:spcPts val="0"/>
              </a:spcAft>
              <a:buNone/>
            </a:pPr>
            <a:r>
              <a:rPr lang="en-SG" dirty="0" err="1"/>
              <a:t>glânir</a:t>
            </a:r>
            <a:r>
              <a:rPr lang="en-SG" dirty="0"/>
              <a:t> </a:t>
            </a:r>
            <a:r>
              <a:rPr lang="en-SG" dirty="0" err="1"/>
              <a:t>bhavati</a:t>
            </a:r>
            <a:r>
              <a:rPr lang="en-SG" dirty="0"/>
              <a:t> </a:t>
            </a:r>
            <a:r>
              <a:rPr lang="en-SG" dirty="0" err="1"/>
              <a:t>bhārata</a:t>
            </a:r>
            <a:r>
              <a:rPr lang="en-SG" dirty="0"/>
              <a:t> </a:t>
            </a:r>
          </a:p>
          <a:p>
            <a:pPr marL="101600" marR="3657600" indent="0" rtl="0">
              <a:spcBef>
                <a:spcPts val="1128"/>
              </a:spcBef>
              <a:spcAft>
                <a:spcPts val="0"/>
              </a:spcAft>
              <a:buNone/>
            </a:pPr>
            <a:r>
              <a:rPr lang="en-SG" dirty="0" err="1"/>
              <a:t>abhyutthānam</a:t>
            </a:r>
            <a:r>
              <a:rPr lang="en-SG" dirty="0"/>
              <a:t> </a:t>
            </a:r>
            <a:r>
              <a:rPr lang="en-SG" dirty="0" err="1"/>
              <a:t>adharmasya</a:t>
            </a:r>
            <a:r>
              <a:rPr lang="en-SG" dirty="0"/>
              <a:t> </a:t>
            </a:r>
          </a:p>
          <a:p>
            <a:pPr marL="101600" marR="3657600" indent="0" rtl="0">
              <a:spcBef>
                <a:spcPts val="1128"/>
              </a:spcBef>
              <a:spcAft>
                <a:spcPts val="0"/>
              </a:spcAft>
              <a:buNone/>
            </a:pPr>
            <a:r>
              <a:rPr lang="en-SG" dirty="0" err="1"/>
              <a:t>tad’ātmanam</a:t>
            </a:r>
            <a:r>
              <a:rPr lang="en-SG" dirty="0"/>
              <a:t> </a:t>
            </a:r>
            <a:r>
              <a:rPr lang="en-SG" dirty="0" err="1"/>
              <a:t>srjāmy</a:t>
            </a:r>
            <a:r>
              <a:rPr lang="en-SG" dirty="0"/>
              <a:t> </a:t>
            </a:r>
            <a:r>
              <a:rPr lang="en-SG" dirty="0" err="1"/>
              <a:t>aham</a:t>
            </a:r>
            <a:r>
              <a:rPr lang="en-SG" dirty="0"/>
              <a:t> </a:t>
            </a:r>
          </a:p>
          <a:p>
            <a:pPr marL="101600" indent="0">
              <a:buNone/>
            </a:pPr>
            <a:br>
              <a:rPr lang="en-SG" sz="1600" dirty="0"/>
            </a:br>
            <a:r>
              <a:rPr lang="en-SG" sz="1800" b="0" i="1" u="none" strike="noStrike" dirty="0">
                <a:solidFill>
                  <a:srgbClr val="DCDC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SG" dirty="0"/>
          </a:p>
        </p:txBody>
      </p:sp>
      <p:sp>
        <p:nvSpPr>
          <p:cNvPr id="93" name="Google Shape;93;p14"/>
          <p:cNvSpPr txBox="1">
            <a:spLocks noGrp="1"/>
          </p:cNvSpPr>
          <p:nvPr>
            <p:ph type="sldNum" idx="12"/>
          </p:nvPr>
        </p:nvSpPr>
        <p:spPr>
          <a:xfrm>
            <a:off x="4297650" y="4594800"/>
            <a:ext cx="548700" cy="548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980F79-179E-4A2F-831B-E825DF9E94F8}"/>
              </a:ext>
            </a:extLst>
          </p:cNvPr>
          <p:cNvSpPr txBox="1"/>
          <p:nvPr/>
        </p:nvSpPr>
        <p:spPr>
          <a:xfrm>
            <a:off x="6622675" y="2406937"/>
            <a:ext cx="4612341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2676131" rtl="0">
              <a:spcBef>
                <a:spcPts val="3504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5C5C00"/>
                </a:solidFill>
                <a:effectLst/>
                <a:latin typeface="Arial" panose="020B0604020202020204" pitchFamily="34" charset="0"/>
              </a:rPr>
              <a:t>Whenever </a:t>
            </a:r>
            <a:r>
              <a:rPr lang="en-US" sz="1800" b="0" i="0" u="none" strike="noStrike" dirty="0">
                <a:solidFill>
                  <a:srgbClr val="5D5D00"/>
                </a:solidFill>
                <a:effectLst/>
                <a:latin typeface="Arial" panose="020B0604020202020204" pitchFamily="34" charset="0"/>
              </a:rPr>
              <a:t>goodness </a:t>
            </a:r>
            <a:r>
              <a:rPr lang="en-US" sz="1800" b="0" i="0" u="none" strike="noStrike" dirty="0">
                <a:solidFill>
                  <a:srgbClr val="4F4F00"/>
                </a:solidFill>
                <a:effectLst/>
                <a:latin typeface="Arial" panose="020B0604020202020204" pitchFamily="34" charset="0"/>
              </a:rPr>
              <a:t>and </a:t>
            </a:r>
            <a:r>
              <a:rPr lang="en-US" sz="1800" b="0" i="0" u="none" strike="noStrike" dirty="0">
                <a:solidFill>
                  <a:srgbClr val="555500"/>
                </a:solidFill>
                <a:effectLst/>
                <a:latin typeface="Arial" panose="020B0604020202020204" pitchFamily="34" charset="0"/>
              </a:rPr>
              <a:t>dharma </a:t>
            </a:r>
            <a:r>
              <a:rPr lang="en-US" sz="1800" b="0" i="0" u="none" strike="noStrike" dirty="0">
                <a:solidFill>
                  <a:srgbClr val="616100"/>
                </a:solidFill>
                <a:effectLst/>
                <a:latin typeface="Arial" panose="020B0604020202020204" pitchFamily="34" charset="0"/>
              </a:rPr>
              <a:t>weaken </a:t>
            </a:r>
            <a:r>
              <a:rPr lang="en-US" sz="1800" b="0" i="0" u="none" strike="noStrike" dirty="0">
                <a:solidFill>
                  <a:srgbClr val="525200"/>
                </a:solidFill>
                <a:effectLst/>
                <a:latin typeface="Arial" panose="020B0604020202020204" pitchFamily="34" charset="0"/>
              </a:rPr>
              <a:t>And </a:t>
            </a:r>
            <a:r>
              <a:rPr lang="en-US" sz="1800" b="0" i="0" u="none" strike="noStrike" dirty="0">
                <a:solidFill>
                  <a:srgbClr val="565600"/>
                </a:solidFill>
                <a:effectLst/>
                <a:latin typeface="Arial" panose="020B0604020202020204" pitchFamily="34" charset="0"/>
              </a:rPr>
              <a:t>evil </a:t>
            </a:r>
            <a:r>
              <a:rPr lang="en-US" sz="1800" b="0" i="0" u="none" strike="noStrike" dirty="0">
                <a:solidFill>
                  <a:srgbClr val="6E6E00"/>
                </a:solidFill>
                <a:effectLst/>
                <a:latin typeface="Arial" panose="020B0604020202020204" pitchFamily="34" charset="0"/>
              </a:rPr>
              <a:t>grows </a:t>
            </a:r>
            <a:r>
              <a:rPr lang="en-US" sz="1800" b="0" i="0" u="none" strike="noStrike" dirty="0">
                <a:solidFill>
                  <a:srgbClr val="646400"/>
                </a:solidFill>
                <a:effectLst/>
                <a:latin typeface="Arial" panose="020B0604020202020204" pitchFamily="34" charset="0"/>
              </a:rPr>
              <a:t>stronger</a:t>
            </a:r>
            <a:r>
              <a:rPr lang="en-US" sz="1800" b="0" i="0" u="none" strike="noStrike" dirty="0">
                <a:solidFill>
                  <a:srgbClr val="5C5C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800" b="0" i="0" u="none" strike="noStrike" dirty="0">
                <a:solidFill>
                  <a:srgbClr val="595900"/>
                </a:solidFill>
                <a:effectLst/>
                <a:latin typeface="Arial" panose="020B0604020202020204" pitchFamily="34" charset="0"/>
              </a:rPr>
              <a:t>I </a:t>
            </a:r>
            <a:r>
              <a:rPr lang="en-US" sz="1800" b="0" i="0" u="none" strike="noStrike" dirty="0">
                <a:solidFill>
                  <a:srgbClr val="535300"/>
                </a:solidFill>
                <a:effectLst/>
                <a:latin typeface="Arial" panose="020B0604020202020204" pitchFamily="34" charset="0"/>
              </a:rPr>
              <a:t>come </a:t>
            </a:r>
            <a:r>
              <a:rPr lang="en-US" sz="1800" b="0" i="0" u="none" strike="noStrike" dirty="0">
                <a:solidFill>
                  <a:srgbClr val="646400"/>
                </a:solidFill>
                <a:effectLst/>
                <a:latin typeface="Arial" panose="020B0604020202020204" pitchFamily="34" charset="0"/>
              </a:rPr>
              <a:t>as </a:t>
            </a:r>
            <a:r>
              <a:rPr lang="en-US" sz="1800" b="0" i="0" u="none" strike="noStrike" dirty="0">
                <a:solidFill>
                  <a:srgbClr val="696900"/>
                </a:solidFill>
                <a:effectLst/>
                <a:latin typeface="Arial" panose="020B0604020202020204" pitchFamily="34" charset="0"/>
              </a:rPr>
              <a:t>a </a:t>
            </a:r>
            <a:r>
              <a:rPr lang="en-US" sz="1800" b="0" i="0" u="none" strike="noStrike" dirty="0">
                <a:solidFill>
                  <a:srgbClr val="5D5D00"/>
                </a:solidFill>
                <a:effectLst/>
                <a:latin typeface="Arial" panose="020B0604020202020204" pitchFamily="34" charset="0"/>
              </a:rPr>
              <a:t>personality </a:t>
            </a:r>
            <a:r>
              <a:rPr lang="en-US" sz="1800" b="0" i="0" u="none" strike="noStrike" dirty="0">
                <a:solidFill>
                  <a:srgbClr val="636300"/>
                </a:solidFill>
                <a:effectLst/>
                <a:latin typeface="Arial" panose="020B0604020202020204" pitchFamily="34" charset="0"/>
              </a:rPr>
              <a:t>with </a:t>
            </a:r>
            <a:r>
              <a:rPr lang="en-US" sz="1800" b="0" i="0" u="none" strike="noStrike" dirty="0">
                <a:solidFill>
                  <a:srgbClr val="6C6C00"/>
                </a:solidFill>
                <a:effectLst/>
                <a:latin typeface="Arial" panose="020B0604020202020204" pitchFamily="34" charset="0"/>
              </a:rPr>
              <a:t>a </a:t>
            </a:r>
            <a:r>
              <a:rPr lang="en-US" sz="1800" b="0" i="0" u="none" strike="noStrike" dirty="0">
                <a:solidFill>
                  <a:srgbClr val="636300"/>
                </a:solidFill>
                <a:effectLst/>
                <a:latin typeface="Arial" panose="020B0604020202020204" pitchFamily="34" charset="0"/>
              </a:rPr>
              <a:t>body</a:t>
            </a:r>
            <a:r>
              <a:rPr lang="en-US" sz="1800" b="0" i="0" u="none" strike="noStrike" dirty="0">
                <a:solidFill>
                  <a:srgbClr val="525200"/>
                </a:solidFill>
                <a:effectLst/>
                <a:latin typeface="Arial" panose="020B0604020202020204" pitchFamily="34" charset="0"/>
              </a:rPr>
              <a:t>. </a:t>
            </a:r>
            <a:endParaRPr lang="en-US" b="0" dirty="0">
              <a:effectLst/>
            </a:endParaRPr>
          </a:p>
          <a:p>
            <a:br>
              <a:rPr lang="en-US" dirty="0"/>
            </a:b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118494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>
            <a:spLocks noGrp="1"/>
          </p:cNvSpPr>
          <p:nvPr>
            <p:ph type="title"/>
          </p:nvPr>
        </p:nvSpPr>
        <p:spPr>
          <a:xfrm>
            <a:off x="638628" y="641365"/>
            <a:ext cx="7154100" cy="39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SG" dirty="0"/>
              <a:t>Sloka 4/8 </a:t>
            </a:r>
            <a:br>
              <a:rPr lang="en-SG" dirty="0"/>
            </a:br>
            <a:endParaRPr dirty="0"/>
          </a:p>
        </p:txBody>
      </p:sp>
      <p:sp>
        <p:nvSpPr>
          <p:cNvPr id="91" name="Google Shape;91;p14"/>
          <p:cNvSpPr txBox="1">
            <a:spLocks noGrp="1"/>
          </p:cNvSpPr>
          <p:nvPr>
            <p:ph type="body" idx="1"/>
          </p:nvPr>
        </p:nvSpPr>
        <p:spPr>
          <a:xfrm>
            <a:off x="2729646" y="718002"/>
            <a:ext cx="3540526" cy="2462228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101600" indent="0">
              <a:buNone/>
            </a:pP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Paritrānāya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sādhūnām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101600" indent="0">
              <a:buNone/>
            </a:pP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vināšāya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ca </a:t>
            </a: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dușkrtām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dharma – </a:t>
            </a:r>
          </a:p>
          <a:p>
            <a:pPr marL="101600" indent="0">
              <a:buNone/>
            </a:pP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samsthāpan’ārthāya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101600" indent="0">
              <a:buNone/>
            </a:pP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sambhavāmi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yuge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yuge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.</a:t>
            </a:r>
            <a:br>
              <a:rPr lang="en-SG" sz="1600" dirty="0"/>
            </a:br>
            <a:r>
              <a:rPr lang="en-SG" sz="1800" b="0" i="1" u="none" strike="noStrike" dirty="0">
                <a:solidFill>
                  <a:srgbClr val="DCDC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SG" dirty="0"/>
          </a:p>
        </p:txBody>
      </p:sp>
      <p:sp>
        <p:nvSpPr>
          <p:cNvPr id="93" name="Google Shape;93;p14"/>
          <p:cNvSpPr txBox="1">
            <a:spLocks noGrp="1"/>
          </p:cNvSpPr>
          <p:nvPr>
            <p:ph type="sldNum" idx="12"/>
          </p:nvPr>
        </p:nvSpPr>
        <p:spPr>
          <a:xfrm>
            <a:off x="4297650" y="4594800"/>
            <a:ext cx="548700" cy="548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980F79-179E-4A2F-831B-E825DF9E94F8}"/>
              </a:ext>
            </a:extLst>
          </p:cNvPr>
          <p:cNvSpPr txBox="1"/>
          <p:nvPr/>
        </p:nvSpPr>
        <p:spPr>
          <a:xfrm>
            <a:off x="3964001" y="2809364"/>
            <a:ext cx="461234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i="0" u="none" strike="noStrike" dirty="0">
                <a:solidFill>
                  <a:srgbClr val="757500"/>
                </a:solidFill>
                <a:effectLst/>
                <a:latin typeface="Arial" panose="020B0604020202020204" pitchFamily="34" charset="0"/>
              </a:rPr>
              <a:t>I </a:t>
            </a:r>
            <a:r>
              <a:rPr lang="en-US" sz="1800" b="0" i="0" u="none" strike="noStrike" dirty="0">
                <a:solidFill>
                  <a:srgbClr val="616100"/>
                </a:solidFill>
                <a:effectLst/>
                <a:latin typeface="Arial" panose="020B0604020202020204" pitchFamily="34" charset="0"/>
              </a:rPr>
              <a:t>do </a:t>
            </a:r>
            <a:r>
              <a:rPr lang="en-US" sz="1800" b="0" i="0" u="none" strike="noStrike" dirty="0">
                <a:solidFill>
                  <a:srgbClr val="717100"/>
                </a:solidFill>
                <a:effectLst/>
                <a:latin typeface="Arial" panose="020B0604020202020204" pitchFamily="34" charset="0"/>
              </a:rPr>
              <a:t>this </a:t>
            </a:r>
            <a:r>
              <a:rPr lang="en-US" sz="1800" b="0" i="0" u="none" strike="noStrike" dirty="0">
                <a:solidFill>
                  <a:srgbClr val="A2A200"/>
                </a:solidFill>
                <a:effectLst/>
                <a:latin typeface="Arial" panose="020B0604020202020204" pitchFamily="34" charset="0"/>
              </a:rPr>
              <a:t>to </a:t>
            </a:r>
            <a:r>
              <a:rPr lang="en-US" sz="1800" b="0" i="0" u="none" strike="noStrike" dirty="0">
                <a:solidFill>
                  <a:srgbClr val="5E5E00"/>
                </a:solidFill>
                <a:effectLst/>
                <a:latin typeface="Arial" panose="020B0604020202020204" pitchFamily="34" charset="0"/>
              </a:rPr>
              <a:t>e</a:t>
            </a:r>
            <a:r>
              <a:rPr lang="en-US" sz="1800" b="0" i="0" u="none" strike="noStrike" dirty="0">
                <a:solidFill>
                  <a:srgbClr val="ECEC00"/>
                </a:solidFill>
                <a:effectLst/>
                <a:latin typeface="Arial" panose="020B0604020202020204" pitchFamily="34" charset="0"/>
              </a:rPr>
              <a:t>-</a:t>
            </a:r>
            <a:r>
              <a:rPr lang="en-US" sz="1800" b="0" i="0" u="none" strike="noStrike" dirty="0">
                <a:solidFill>
                  <a:srgbClr val="616100"/>
                </a:solidFill>
                <a:effectLst/>
                <a:latin typeface="Arial" panose="020B0604020202020204" pitchFamily="34" charset="0"/>
              </a:rPr>
              <a:t>establish </a:t>
            </a:r>
            <a:r>
              <a:rPr lang="en-US" sz="1800" b="0" i="0" u="none" strike="noStrike" dirty="0">
                <a:solidFill>
                  <a:srgbClr val="5A5A00"/>
                </a:solidFill>
                <a:effectLst/>
                <a:latin typeface="Arial" panose="020B0604020202020204" pitchFamily="34" charset="0"/>
              </a:rPr>
              <a:t>the </a:t>
            </a:r>
            <a:r>
              <a:rPr lang="en-US" sz="1800" b="0" i="0" u="none" strike="noStrike" dirty="0">
                <a:solidFill>
                  <a:srgbClr val="6D6D00"/>
                </a:solidFill>
                <a:effectLst/>
                <a:latin typeface="Arial" panose="020B0604020202020204" pitchFamily="34" charset="0"/>
              </a:rPr>
              <a:t>balance </a:t>
            </a:r>
            <a:r>
              <a:rPr lang="en-US" sz="1800" b="0" i="0" u="none" strike="noStrike" dirty="0">
                <a:solidFill>
                  <a:srgbClr val="535300"/>
                </a:solidFill>
                <a:effectLst/>
                <a:latin typeface="Arial" panose="020B0604020202020204" pitchFamily="34" charset="0"/>
              </a:rPr>
              <a:t>of </a:t>
            </a:r>
            <a:r>
              <a:rPr lang="en-US" sz="1800" b="0" i="0" u="none" strike="noStrike" dirty="0">
                <a:solidFill>
                  <a:srgbClr val="585800"/>
                </a:solidFill>
                <a:effectLst/>
                <a:latin typeface="Arial" panose="020B0604020202020204" pitchFamily="34" charset="0"/>
              </a:rPr>
              <a:t>Goodness </a:t>
            </a:r>
            <a:r>
              <a:rPr lang="en-US" sz="1800" b="0" i="0" u="none" strike="noStrike" dirty="0">
                <a:solidFill>
                  <a:srgbClr val="535300"/>
                </a:solidFill>
                <a:effectLst/>
                <a:latin typeface="Arial" panose="020B0604020202020204" pitchFamily="34" charset="0"/>
              </a:rPr>
              <a:t>over </a:t>
            </a:r>
            <a:r>
              <a:rPr lang="en-US" sz="1800" b="0" i="0" u="none" strike="noStrike" dirty="0">
                <a:solidFill>
                  <a:srgbClr val="5C5C00"/>
                </a:solidFill>
                <a:effectLst/>
                <a:latin typeface="Arial" panose="020B0604020202020204" pitchFamily="34" charset="0"/>
              </a:rPr>
              <a:t>evil</a:t>
            </a:r>
            <a:r>
              <a:rPr lang="en-US" sz="1800" b="0" i="0" u="none" strike="noStrike" dirty="0">
                <a:solidFill>
                  <a:srgbClr val="808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sz="1800" b="0" i="0" u="none" strike="noStrike" dirty="0">
                <a:solidFill>
                  <a:srgbClr val="A4A400"/>
                </a:solidFill>
                <a:effectLst/>
                <a:latin typeface="Arial" panose="020B0604020202020204" pitchFamily="34" charset="0"/>
              </a:rPr>
              <a:t>I </a:t>
            </a:r>
            <a:r>
              <a:rPr lang="en-US" sz="1800" b="0" i="0" u="none" strike="noStrike" dirty="0">
                <a:solidFill>
                  <a:srgbClr val="6F6F00"/>
                </a:solidFill>
                <a:effectLst/>
                <a:latin typeface="Arial" panose="020B0604020202020204" pitchFamily="34" charset="0"/>
              </a:rPr>
              <a:t>come </a:t>
            </a:r>
            <a:r>
              <a:rPr lang="en-US" sz="1800" b="0" i="0" u="none" strike="noStrike" dirty="0">
                <a:solidFill>
                  <a:srgbClr val="535300"/>
                </a:solidFill>
                <a:effectLst/>
                <a:latin typeface="Arial" panose="020B0604020202020204" pitchFamily="34" charset="0"/>
              </a:rPr>
              <a:t>age </a:t>
            </a:r>
            <a:r>
              <a:rPr lang="en-US" sz="1800" b="0" i="0" u="none" strike="noStrike" dirty="0">
                <a:solidFill>
                  <a:srgbClr val="505000"/>
                </a:solidFill>
                <a:effectLst/>
                <a:latin typeface="Arial" panose="020B0604020202020204" pitchFamily="34" charset="0"/>
              </a:rPr>
              <a:t>after </a:t>
            </a:r>
            <a:r>
              <a:rPr lang="en-US" sz="1800" b="0" i="0" u="none" strike="noStrike" dirty="0">
                <a:solidFill>
                  <a:srgbClr val="7E7E00"/>
                </a:solidFill>
                <a:effectLst/>
                <a:latin typeface="Arial" panose="020B0604020202020204" pitchFamily="34" charset="0"/>
              </a:rPr>
              <a:t>age </a:t>
            </a:r>
            <a:r>
              <a:rPr lang="en-US" sz="1800" b="0" i="0" u="none" strike="noStrike" dirty="0">
                <a:solidFill>
                  <a:srgbClr val="616100"/>
                </a:solidFill>
                <a:effectLst/>
                <a:latin typeface="Arial" panose="020B0604020202020204" pitchFamily="34" charset="0"/>
              </a:rPr>
              <a:t>in </a:t>
            </a:r>
            <a:r>
              <a:rPr lang="en-US" sz="1800" b="0" i="0" u="none" strike="noStrike" dirty="0">
                <a:solidFill>
                  <a:srgbClr val="686800"/>
                </a:solidFill>
                <a:effectLst/>
                <a:latin typeface="Arial" panose="020B0604020202020204" pitchFamily="34" charset="0"/>
              </a:rPr>
              <a:t>times </a:t>
            </a:r>
            <a:r>
              <a:rPr lang="en-US" sz="1800" b="0" i="0" u="none" strike="noStrike" dirty="0">
                <a:solidFill>
                  <a:srgbClr val="595900"/>
                </a:solidFill>
                <a:effectLst/>
                <a:latin typeface="Arial" panose="020B0604020202020204" pitchFamily="34" charset="0"/>
              </a:rPr>
              <a:t>of </a:t>
            </a:r>
            <a:r>
              <a:rPr lang="en-US" sz="1800" b="0" i="0" u="none" strike="noStrike" dirty="0">
                <a:solidFill>
                  <a:srgbClr val="5B5B00"/>
                </a:solidFill>
                <a:effectLst/>
                <a:latin typeface="Arial" panose="020B0604020202020204" pitchFamily="34" charset="0"/>
              </a:rPr>
              <a:t>spiritual </a:t>
            </a:r>
            <a:r>
              <a:rPr lang="en-US" sz="1800" b="0" i="0" u="none" strike="noStrike" dirty="0">
                <a:solidFill>
                  <a:srgbClr val="525200"/>
                </a:solidFill>
                <a:effectLst/>
                <a:latin typeface="Arial" panose="020B0604020202020204" pitchFamily="34" charset="0"/>
              </a:rPr>
              <a:t>And </a:t>
            </a:r>
            <a:r>
              <a:rPr lang="en-US" sz="1800" b="0" i="0" u="none" strike="noStrike" dirty="0">
                <a:solidFill>
                  <a:srgbClr val="4D4D00"/>
                </a:solidFill>
                <a:effectLst/>
                <a:latin typeface="Arial" panose="020B0604020202020204" pitchFamily="34" charset="0"/>
              </a:rPr>
              <a:t>moral </a:t>
            </a:r>
            <a:r>
              <a:rPr lang="en-US" sz="1800" b="0" i="0" u="none" strike="noStrike" dirty="0">
                <a:solidFill>
                  <a:srgbClr val="5B5B00"/>
                </a:solidFill>
                <a:effectLst/>
                <a:latin typeface="Arial" panose="020B0604020202020204" pitchFamily="34" charset="0"/>
              </a:rPr>
              <a:t>crisis </a:t>
            </a:r>
            <a:r>
              <a:rPr lang="en-US" sz="1800" b="0" i="0" u="none" strike="noStrike" dirty="0">
                <a:solidFill>
                  <a:srgbClr val="585800"/>
                </a:solidFill>
                <a:effectLst/>
                <a:latin typeface="Arial" panose="020B0604020202020204" pitchFamily="34" charset="0"/>
              </a:rPr>
              <a:t>to </a:t>
            </a:r>
            <a:r>
              <a:rPr lang="en-US" sz="1800" b="0" i="0" u="none" strike="noStrike" dirty="0">
                <a:solidFill>
                  <a:srgbClr val="5C5C00"/>
                </a:solidFill>
                <a:effectLst/>
                <a:latin typeface="Arial" panose="020B0604020202020204" pitchFamily="34" charset="0"/>
              </a:rPr>
              <a:t>explain </a:t>
            </a:r>
            <a:r>
              <a:rPr lang="en-US" sz="1800" b="0" i="0" u="none" strike="noStrike" dirty="0">
                <a:solidFill>
                  <a:srgbClr val="585800"/>
                </a:solidFill>
                <a:effectLst/>
                <a:latin typeface="Arial" panose="020B0604020202020204" pitchFamily="34" charset="0"/>
              </a:rPr>
              <a:t>the </a:t>
            </a:r>
            <a:r>
              <a:rPr lang="en-US" sz="1800" b="0" i="0" u="none" strike="noStrike" dirty="0">
                <a:solidFill>
                  <a:srgbClr val="5E5E00"/>
                </a:solidFill>
                <a:effectLst/>
                <a:latin typeface="Arial" panose="020B0604020202020204" pitchFamily="34" charset="0"/>
              </a:rPr>
              <a:t>purpose </a:t>
            </a:r>
            <a:r>
              <a:rPr lang="en-US" sz="1800" b="0" i="0" u="none" strike="noStrike" dirty="0">
                <a:solidFill>
                  <a:srgbClr val="535300"/>
                </a:solidFill>
                <a:effectLst/>
                <a:latin typeface="Arial" panose="020B0604020202020204" pitchFamily="34" charset="0"/>
              </a:rPr>
              <a:t>of </a:t>
            </a:r>
            <a:r>
              <a:rPr lang="en-US" sz="1800" b="0" i="0" u="none" strike="noStrike" dirty="0">
                <a:solidFill>
                  <a:srgbClr val="666600"/>
                </a:solidFill>
                <a:effectLst/>
                <a:latin typeface="Arial" panose="020B0604020202020204" pitchFamily="34" charset="0"/>
              </a:rPr>
              <a:t>Life </a:t>
            </a:r>
            <a:r>
              <a:rPr lang="en-US" sz="1800" b="0" i="0" u="none" strike="noStrike" dirty="0">
                <a:solidFill>
                  <a:srgbClr val="505000"/>
                </a:solidFill>
                <a:effectLst/>
                <a:latin typeface="Arial" panose="020B0604020202020204" pitchFamily="34" charset="0"/>
              </a:rPr>
              <a:t>and </a:t>
            </a:r>
            <a:r>
              <a:rPr lang="en-US" sz="1800" b="0" i="0" u="none" strike="noStrike" dirty="0">
                <a:solidFill>
                  <a:srgbClr val="626200"/>
                </a:solidFill>
                <a:effectLst/>
                <a:latin typeface="Arial" panose="020B0604020202020204" pitchFamily="34" charset="0"/>
              </a:rPr>
              <a:t>to </a:t>
            </a:r>
            <a:r>
              <a:rPr lang="en-US" sz="1800" b="0" i="0" u="none" strike="noStrike" dirty="0">
                <a:solidFill>
                  <a:srgbClr val="6F6F00"/>
                </a:solidFill>
                <a:effectLst/>
                <a:latin typeface="Arial" panose="020B0604020202020204" pitchFamily="34" charset="0"/>
              </a:rPr>
              <a:t>serve </a:t>
            </a:r>
            <a:r>
              <a:rPr lang="en-US" sz="1800" b="0" i="0" u="none" strike="noStrike" dirty="0">
                <a:solidFill>
                  <a:srgbClr val="7C7C00"/>
                </a:solidFill>
                <a:effectLst/>
                <a:latin typeface="Arial" panose="020B0604020202020204" pitchFamily="34" charset="0"/>
              </a:rPr>
              <a:t>as </a:t>
            </a:r>
            <a:r>
              <a:rPr lang="en-US" sz="1800" b="0" i="0" u="none" strike="noStrike" dirty="0">
                <a:solidFill>
                  <a:srgbClr val="6A6A00"/>
                </a:solidFill>
                <a:effectLst/>
                <a:latin typeface="Arial" panose="020B0604020202020204" pitchFamily="34" charset="0"/>
              </a:rPr>
              <a:t>the </a:t>
            </a:r>
            <a:r>
              <a:rPr lang="en-US" sz="1800" b="0" i="0" u="none" strike="noStrike" dirty="0">
                <a:solidFill>
                  <a:srgbClr val="616100"/>
                </a:solidFill>
                <a:effectLst/>
                <a:latin typeface="Arial" panose="020B0604020202020204" pitchFamily="34" charset="0"/>
              </a:rPr>
              <a:t>model </a:t>
            </a:r>
            <a:r>
              <a:rPr lang="en-US" sz="1800" b="0" i="0" u="none" strike="noStrike" dirty="0">
                <a:solidFill>
                  <a:srgbClr val="6C6C00"/>
                </a:solidFill>
                <a:effectLst/>
                <a:latin typeface="Arial" panose="020B0604020202020204" pitchFamily="34" charset="0"/>
              </a:rPr>
              <a:t>for </a:t>
            </a:r>
            <a:r>
              <a:rPr lang="en-US" sz="1800" b="0" i="0" u="none" strike="noStrike" dirty="0">
                <a:solidFill>
                  <a:srgbClr val="585800"/>
                </a:solidFill>
                <a:effectLst/>
                <a:latin typeface="Arial" panose="020B0604020202020204" pitchFamily="34" charset="0"/>
              </a:rPr>
              <a:t>mankind </a:t>
            </a:r>
            <a:br>
              <a:rPr lang="en-US" dirty="0"/>
            </a:b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408497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>
            <a:spLocks noGrp="1"/>
          </p:cNvSpPr>
          <p:nvPr>
            <p:ph type="title"/>
          </p:nvPr>
        </p:nvSpPr>
        <p:spPr>
          <a:xfrm>
            <a:off x="638628" y="641365"/>
            <a:ext cx="7154100" cy="39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SG" dirty="0"/>
              <a:t>Sloka 4/24 </a:t>
            </a:r>
            <a:br>
              <a:rPr lang="en-SG" dirty="0"/>
            </a:br>
            <a:endParaRPr dirty="0"/>
          </a:p>
        </p:txBody>
      </p:sp>
      <p:sp>
        <p:nvSpPr>
          <p:cNvPr id="91" name="Google Shape;91;p14"/>
          <p:cNvSpPr txBox="1">
            <a:spLocks noGrp="1"/>
          </p:cNvSpPr>
          <p:nvPr>
            <p:ph type="body" idx="1"/>
          </p:nvPr>
        </p:nvSpPr>
        <p:spPr>
          <a:xfrm>
            <a:off x="2729645" y="718002"/>
            <a:ext cx="3554277" cy="2462228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Brahmārpanam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brahma </a:t>
            </a: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havir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Brahmāgnau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brahmanā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hutam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Brahmāiva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tena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gantavyam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Brahma - karma – </a:t>
            </a: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samādhinā</a:t>
            </a:r>
            <a:br>
              <a:rPr lang="en-SG" sz="1600" dirty="0"/>
            </a:br>
            <a:r>
              <a:rPr lang="en-SG" sz="1800" b="0" i="1" u="none" strike="noStrike" dirty="0">
                <a:solidFill>
                  <a:srgbClr val="DCDC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SG" dirty="0"/>
          </a:p>
        </p:txBody>
      </p:sp>
      <p:sp>
        <p:nvSpPr>
          <p:cNvPr id="93" name="Google Shape;93;p14"/>
          <p:cNvSpPr txBox="1">
            <a:spLocks noGrp="1"/>
          </p:cNvSpPr>
          <p:nvPr>
            <p:ph type="sldNum" idx="12"/>
          </p:nvPr>
        </p:nvSpPr>
        <p:spPr>
          <a:xfrm>
            <a:off x="4297650" y="4594800"/>
            <a:ext cx="548700" cy="548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980F79-179E-4A2F-831B-E825DF9E94F8}"/>
              </a:ext>
            </a:extLst>
          </p:cNvPr>
          <p:cNvSpPr txBox="1"/>
          <p:nvPr/>
        </p:nvSpPr>
        <p:spPr>
          <a:xfrm>
            <a:off x="2598822" y="2232447"/>
            <a:ext cx="8449606" cy="2911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4579" marR="2651747" rtl="0">
              <a:spcBef>
                <a:spcPts val="3456"/>
              </a:spcBef>
              <a:spcAft>
                <a:spcPts val="0"/>
              </a:spcAft>
            </a:pPr>
            <a:r>
              <a:rPr lang="en-US" sz="16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This food that I offer is Brahman, The consumin</a:t>
            </a:r>
            <a:r>
              <a:rPr lang="en-US" sz="1600" b="0" i="0" u="sng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 ag</a:t>
            </a:r>
            <a:r>
              <a:rPr lang="en-US" sz="16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ent, the process of Consumption, the contributor and the result all become one in the Absolute, The Supreme Brahman. </a:t>
            </a:r>
            <a:endParaRPr lang="en-US" sz="1600" dirty="0">
              <a:solidFill>
                <a:schemeClr val="tx1"/>
              </a:solidFill>
            </a:endParaRPr>
          </a:p>
          <a:p>
            <a:pPr marL="164579" marR="2651747" rtl="0">
              <a:spcBef>
                <a:spcPts val="3456"/>
              </a:spcBef>
              <a:spcAft>
                <a:spcPts val="0"/>
              </a:spcAft>
            </a:pPr>
            <a:r>
              <a:rPr lang="en-US" sz="16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Dear Krishna, I offer to you this food that is from you. Please bless the food, so that it will bring strength in my body, </a:t>
            </a:r>
            <a:r>
              <a:rPr lang="en-US" sz="1600" b="0" i="0" u="none" strike="noStrike" dirty="0" err="1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vigour</a:t>
            </a:r>
            <a:r>
              <a:rPr lang="en-US" sz="16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in my mind and devotion in my Heart for your selfishness service. </a:t>
            </a:r>
            <a:endParaRPr lang="en-US" sz="1600" b="0" dirty="0">
              <a:solidFill>
                <a:schemeClr val="tx1"/>
              </a:solidFill>
              <a:effectLst/>
            </a:endParaRPr>
          </a:p>
          <a:p>
            <a:br>
              <a:rPr lang="en-US" dirty="0"/>
            </a:br>
            <a:br>
              <a:rPr lang="en-US" dirty="0"/>
            </a:b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129704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>
            <a:spLocks noGrp="1"/>
          </p:cNvSpPr>
          <p:nvPr>
            <p:ph type="title"/>
          </p:nvPr>
        </p:nvSpPr>
        <p:spPr>
          <a:xfrm>
            <a:off x="638628" y="641365"/>
            <a:ext cx="7154100" cy="39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SG" dirty="0"/>
              <a:t>Sloka 5/29 </a:t>
            </a:r>
            <a:br>
              <a:rPr lang="en-SG" dirty="0"/>
            </a:br>
            <a:endParaRPr dirty="0"/>
          </a:p>
        </p:txBody>
      </p:sp>
      <p:sp>
        <p:nvSpPr>
          <p:cNvPr id="91" name="Google Shape;91;p14"/>
          <p:cNvSpPr txBox="1">
            <a:spLocks noGrp="1"/>
          </p:cNvSpPr>
          <p:nvPr>
            <p:ph type="body" idx="1"/>
          </p:nvPr>
        </p:nvSpPr>
        <p:spPr>
          <a:xfrm>
            <a:off x="2729645" y="718002"/>
            <a:ext cx="7416161" cy="2462228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marR="3474707" indent="0" rtl="0">
              <a:spcBef>
                <a:spcPts val="2016"/>
              </a:spcBef>
              <a:spcAft>
                <a:spcPts val="0"/>
              </a:spcAft>
              <a:buNone/>
            </a:pP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Bhoktāram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yajnā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- </a:t>
            </a: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tapasām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3474707" indent="0" rtl="0">
              <a:spcBef>
                <a:spcPts val="2016"/>
              </a:spcBef>
              <a:spcAft>
                <a:spcPts val="0"/>
              </a:spcAft>
              <a:buNone/>
            </a:pP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sarva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- </a:t>
            </a: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loka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- </a:t>
            </a: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mahešvaram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 </a:t>
            </a:r>
            <a:endParaRPr lang="en-SG" sz="1400" b="0" dirty="0">
              <a:solidFill>
                <a:schemeClr val="tx2">
                  <a:lumMod val="50000"/>
                </a:schemeClr>
              </a:solidFill>
              <a:effectLst/>
            </a:endParaRPr>
          </a:p>
          <a:p>
            <a:pPr marL="0" marR="3544824" indent="0" rtl="0">
              <a:spcBef>
                <a:spcPts val="888"/>
              </a:spcBef>
              <a:spcAft>
                <a:spcPts val="0"/>
              </a:spcAft>
              <a:buNone/>
            </a:pP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suhrdam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sarva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- </a:t>
            </a: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bhūtānām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 </a:t>
            </a:r>
            <a:endParaRPr lang="en-SG" sz="1400" b="0" dirty="0">
              <a:solidFill>
                <a:schemeClr val="tx2">
                  <a:lumMod val="50000"/>
                </a:schemeClr>
              </a:solidFill>
              <a:effectLst/>
            </a:endParaRPr>
          </a:p>
          <a:p>
            <a:pPr marL="0" marR="3465576" indent="0" rtl="0">
              <a:spcBef>
                <a:spcPts val="888"/>
              </a:spcBef>
              <a:spcAft>
                <a:spcPts val="0"/>
              </a:spcAft>
              <a:buNone/>
            </a:pP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jnåtvā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mām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šāntim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rcchati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 </a:t>
            </a:r>
            <a:br>
              <a:rPr lang="en-SG" sz="1600" dirty="0"/>
            </a:br>
            <a:r>
              <a:rPr lang="en-SG" sz="1800" b="0" i="1" u="none" strike="noStrike" dirty="0">
                <a:solidFill>
                  <a:srgbClr val="DCDC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SG" dirty="0"/>
          </a:p>
        </p:txBody>
      </p:sp>
      <p:sp>
        <p:nvSpPr>
          <p:cNvPr id="93" name="Google Shape;93;p14"/>
          <p:cNvSpPr txBox="1">
            <a:spLocks noGrp="1"/>
          </p:cNvSpPr>
          <p:nvPr>
            <p:ph type="sldNum" idx="12"/>
          </p:nvPr>
        </p:nvSpPr>
        <p:spPr>
          <a:xfrm>
            <a:off x="4297650" y="4594800"/>
            <a:ext cx="548700" cy="548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980F79-179E-4A2F-831B-E825DF9E94F8}"/>
              </a:ext>
            </a:extLst>
          </p:cNvPr>
          <p:cNvSpPr txBox="1"/>
          <p:nvPr/>
        </p:nvSpPr>
        <p:spPr>
          <a:xfrm>
            <a:off x="4531659" y="2742843"/>
            <a:ext cx="461234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672" marR="371843" indent="-91440" rtl="0">
              <a:spcBef>
                <a:spcPts val="4296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5A5A00"/>
                </a:solidFill>
                <a:effectLst/>
                <a:latin typeface="Arial" panose="020B0604020202020204" pitchFamily="34" charset="0"/>
              </a:rPr>
              <a:t>Ceaselessly </a:t>
            </a:r>
            <a:r>
              <a:rPr lang="en-US" sz="1800" b="0" i="0" u="none" strike="noStrike" dirty="0">
                <a:solidFill>
                  <a:srgbClr val="616100"/>
                </a:solidFill>
                <a:effectLst/>
                <a:latin typeface="Arial" panose="020B0604020202020204" pitchFamily="34" charset="0"/>
              </a:rPr>
              <a:t>think </a:t>
            </a:r>
            <a:r>
              <a:rPr lang="en-US" sz="1800" b="0" i="0" u="none" strike="noStrike" dirty="0">
                <a:solidFill>
                  <a:srgbClr val="606000"/>
                </a:solidFill>
                <a:effectLst/>
                <a:latin typeface="Arial" panose="020B0604020202020204" pitchFamily="34" charset="0"/>
              </a:rPr>
              <a:t>of </a:t>
            </a:r>
            <a:r>
              <a:rPr lang="en-US" sz="1800" b="0" i="0" u="none" strike="noStrike" dirty="0">
                <a:solidFill>
                  <a:srgbClr val="575700"/>
                </a:solidFill>
                <a:effectLst/>
                <a:latin typeface="Arial" panose="020B0604020202020204" pitchFamily="34" charset="0"/>
              </a:rPr>
              <a:t>Me</a:t>
            </a:r>
            <a:r>
              <a:rPr lang="en-US" sz="1800" b="0" i="0" u="none" strike="noStrike" dirty="0">
                <a:solidFill>
                  <a:srgbClr val="5454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sz="1800" b="0" i="0" u="none" strike="noStrike" dirty="0">
                <a:solidFill>
                  <a:srgbClr val="585800"/>
                </a:solidFill>
                <a:effectLst/>
                <a:latin typeface="Arial" panose="020B0604020202020204" pitchFamily="34" charset="0"/>
              </a:rPr>
              <a:t>Know </a:t>
            </a:r>
            <a:r>
              <a:rPr lang="en-US" sz="1800" b="0" i="0" u="none" strike="noStrike" dirty="0">
                <a:solidFill>
                  <a:srgbClr val="5F5F00"/>
                </a:solidFill>
                <a:effectLst/>
                <a:latin typeface="Arial" panose="020B0604020202020204" pitchFamily="34" charset="0"/>
              </a:rPr>
              <a:t>that </a:t>
            </a:r>
            <a:r>
              <a:rPr lang="en-US" sz="1800" b="0" i="0" u="none" strike="noStrike" dirty="0">
                <a:solidFill>
                  <a:srgbClr val="4E4E00"/>
                </a:solidFill>
                <a:effectLst/>
                <a:latin typeface="Arial" panose="020B0604020202020204" pitchFamily="34" charset="0"/>
              </a:rPr>
              <a:t>I </a:t>
            </a:r>
            <a:r>
              <a:rPr lang="en-US" sz="1800" b="0" i="0" u="none" strike="noStrike" dirty="0">
                <a:solidFill>
                  <a:srgbClr val="545400"/>
                </a:solidFill>
                <a:effectLst/>
                <a:latin typeface="Arial" panose="020B0604020202020204" pitchFamily="34" charset="0"/>
              </a:rPr>
              <a:t>am </a:t>
            </a:r>
            <a:r>
              <a:rPr lang="en-US" sz="1800" b="0" i="0" u="none" strike="noStrike" dirty="0">
                <a:solidFill>
                  <a:srgbClr val="535300"/>
                </a:solidFill>
                <a:effectLst/>
                <a:latin typeface="Arial" panose="020B0604020202020204" pitchFamily="34" charset="0"/>
              </a:rPr>
              <a:t>Brahman </a:t>
            </a:r>
            <a:r>
              <a:rPr lang="en-US" sz="1800" b="0" i="0" u="none" strike="noStrike" dirty="0">
                <a:solidFill>
                  <a:srgbClr val="5E5E00"/>
                </a:solidFill>
                <a:effectLst/>
                <a:latin typeface="Arial" panose="020B0604020202020204" pitchFamily="34" charset="0"/>
              </a:rPr>
              <a:t>the </a:t>
            </a:r>
            <a:r>
              <a:rPr lang="en-US" sz="1800" b="0" i="0" u="none" strike="noStrike" dirty="0">
                <a:solidFill>
                  <a:srgbClr val="646400"/>
                </a:solidFill>
                <a:effectLst/>
                <a:latin typeface="Arial" panose="020B0604020202020204" pitchFamily="34" charset="0"/>
              </a:rPr>
              <a:t>receiver </a:t>
            </a:r>
            <a:r>
              <a:rPr lang="en-US" sz="1800" b="0" i="0" u="none" strike="noStrike" dirty="0">
                <a:solidFill>
                  <a:srgbClr val="595900"/>
                </a:solidFill>
                <a:effectLst/>
                <a:latin typeface="Arial" panose="020B0604020202020204" pitchFamily="34" charset="0"/>
              </a:rPr>
              <a:t>of </a:t>
            </a:r>
            <a:r>
              <a:rPr lang="en-US" sz="1800" b="0" i="0" u="none" strike="noStrike" dirty="0">
                <a:solidFill>
                  <a:srgbClr val="626200"/>
                </a:solidFill>
                <a:effectLst/>
                <a:latin typeface="Arial" panose="020B0604020202020204" pitchFamily="34" charset="0"/>
              </a:rPr>
              <a:t>all </a:t>
            </a:r>
            <a:r>
              <a:rPr lang="en-US" sz="1800" b="0" i="0" u="none" strike="noStrike" dirty="0">
                <a:solidFill>
                  <a:srgbClr val="646400"/>
                </a:solidFill>
                <a:effectLst/>
                <a:latin typeface="Arial" panose="020B0604020202020204" pitchFamily="34" charset="0"/>
              </a:rPr>
              <a:t>worship </a:t>
            </a:r>
            <a:r>
              <a:rPr lang="en-US" sz="1800" b="0" i="0" u="none" strike="noStrike" dirty="0">
                <a:solidFill>
                  <a:srgbClr val="575700"/>
                </a:solidFill>
                <a:effectLst/>
                <a:latin typeface="Arial" panose="020B0604020202020204" pitchFamily="34" charset="0"/>
              </a:rPr>
              <a:t>and </a:t>
            </a:r>
            <a:r>
              <a:rPr lang="en-US" sz="1800" b="0" i="0" u="none" strike="noStrike" dirty="0">
                <a:solidFill>
                  <a:srgbClr val="6C6C00"/>
                </a:solidFill>
                <a:effectLst/>
                <a:latin typeface="Arial" panose="020B0604020202020204" pitchFamily="34" charset="0"/>
              </a:rPr>
              <a:t>all </a:t>
            </a:r>
            <a:r>
              <a:rPr lang="en-US" sz="1800" b="0" i="0" u="none" strike="noStrike" dirty="0">
                <a:solidFill>
                  <a:srgbClr val="666600"/>
                </a:solidFill>
                <a:effectLst/>
                <a:latin typeface="Arial" panose="020B0604020202020204" pitchFamily="34" charset="0"/>
              </a:rPr>
              <a:t>offerings</a:t>
            </a:r>
            <a:r>
              <a:rPr lang="en-US" sz="1800" b="0" i="0" u="none" strike="noStrike" dirty="0">
                <a:solidFill>
                  <a:srgbClr val="D9D9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sz="1800" b="0" i="0" u="none" strike="noStrike" dirty="0">
                <a:solidFill>
                  <a:srgbClr val="545400"/>
                </a:solidFill>
                <a:effectLst/>
                <a:latin typeface="Arial" panose="020B0604020202020204" pitchFamily="34" charset="0"/>
              </a:rPr>
              <a:t>I </a:t>
            </a:r>
            <a:r>
              <a:rPr lang="en-US" sz="1800" b="0" i="0" u="none" strike="noStrike" dirty="0">
                <a:solidFill>
                  <a:srgbClr val="5E5E00"/>
                </a:solidFill>
                <a:effectLst/>
                <a:latin typeface="Arial" panose="020B0604020202020204" pitchFamily="34" charset="0"/>
              </a:rPr>
              <a:t>am </a:t>
            </a:r>
            <a:r>
              <a:rPr lang="en-US" sz="1800" b="0" i="0" u="none" strike="noStrike" dirty="0">
                <a:solidFill>
                  <a:srgbClr val="6B6B00"/>
                </a:solidFill>
                <a:effectLst/>
                <a:latin typeface="Arial" panose="020B0604020202020204" pitchFamily="34" charset="0"/>
              </a:rPr>
              <a:t>the </a:t>
            </a:r>
            <a:r>
              <a:rPr lang="en-US" sz="1800" b="0" i="0" u="none" strike="noStrike" dirty="0">
                <a:solidFill>
                  <a:srgbClr val="636300"/>
                </a:solidFill>
                <a:effectLst/>
                <a:latin typeface="Arial" panose="020B0604020202020204" pitchFamily="34" charset="0"/>
              </a:rPr>
              <a:t>Supreme </a:t>
            </a:r>
            <a:r>
              <a:rPr lang="en-US" sz="1800" b="0" i="0" u="none" strike="noStrike" dirty="0">
                <a:solidFill>
                  <a:srgbClr val="575700"/>
                </a:solidFill>
                <a:effectLst/>
                <a:latin typeface="Arial" panose="020B0604020202020204" pitchFamily="34" charset="0"/>
              </a:rPr>
              <a:t>Lord </a:t>
            </a:r>
            <a:r>
              <a:rPr lang="en-US" sz="1800" b="0" i="0" u="none" strike="noStrike" dirty="0">
                <a:solidFill>
                  <a:srgbClr val="5C5C00"/>
                </a:solidFill>
                <a:effectLst/>
                <a:latin typeface="Arial" panose="020B0604020202020204" pitchFamily="34" charset="0"/>
              </a:rPr>
              <a:t>of all </a:t>
            </a:r>
            <a:r>
              <a:rPr lang="en-US" sz="1800" b="0" i="0" u="none" strike="noStrike" dirty="0">
                <a:solidFill>
                  <a:srgbClr val="6A6A00"/>
                </a:solidFill>
                <a:effectLst/>
                <a:latin typeface="Arial" panose="020B0604020202020204" pitchFamily="34" charset="0"/>
              </a:rPr>
              <a:t>the </a:t>
            </a:r>
            <a:r>
              <a:rPr lang="en-US" sz="1800" b="0" i="0" u="none" strike="noStrike" dirty="0">
                <a:solidFill>
                  <a:srgbClr val="595900"/>
                </a:solidFill>
                <a:effectLst/>
                <a:latin typeface="Arial" panose="020B0604020202020204" pitchFamily="34" charset="0"/>
              </a:rPr>
              <a:t>worlds </a:t>
            </a:r>
            <a:r>
              <a:rPr lang="en-US" sz="1800" b="0" i="0" u="none" strike="noStrike" dirty="0">
                <a:solidFill>
                  <a:srgbClr val="5D5D00"/>
                </a:solidFill>
                <a:effectLst/>
                <a:latin typeface="Arial" panose="020B0604020202020204" pitchFamily="34" charset="0"/>
              </a:rPr>
              <a:t>and </a:t>
            </a:r>
            <a:r>
              <a:rPr lang="en-US" sz="1800" b="0" i="0" u="none" strike="noStrike" dirty="0">
                <a:solidFill>
                  <a:srgbClr val="6D6D00"/>
                </a:solidFill>
                <a:effectLst/>
                <a:latin typeface="Arial" panose="020B0604020202020204" pitchFamily="34" charset="0"/>
              </a:rPr>
              <a:t>the </a:t>
            </a:r>
            <a:r>
              <a:rPr lang="en-US" sz="1800" b="0" i="0" u="none" strike="noStrike" dirty="0">
                <a:solidFill>
                  <a:srgbClr val="565600"/>
                </a:solidFill>
                <a:effectLst/>
                <a:latin typeface="Arial" panose="020B0604020202020204" pitchFamily="34" charset="0"/>
              </a:rPr>
              <a:t>friend </a:t>
            </a:r>
            <a:r>
              <a:rPr lang="en-US" sz="1800" b="0" i="0" u="none" strike="noStrike" dirty="0">
                <a:solidFill>
                  <a:srgbClr val="5D5D00"/>
                </a:solidFill>
                <a:effectLst/>
                <a:latin typeface="Arial" panose="020B0604020202020204" pitchFamily="34" charset="0"/>
              </a:rPr>
              <a:t>of </a:t>
            </a:r>
            <a:r>
              <a:rPr lang="en-US" sz="1800" b="0" i="0" u="none" strike="noStrike" dirty="0">
                <a:solidFill>
                  <a:srgbClr val="595900"/>
                </a:solidFill>
                <a:effectLst/>
                <a:latin typeface="Arial" panose="020B0604020202020204" pitchFamily="34" charset="0"/>
              </a:rPr>
              <a:t>all </a:t>
            </a:r>
            <a:r>
              <a:rPr lang="en-US" sz="1800" b="0" i="0" u="none" strike="noStrike" dirty="0">
                <a:solidFill>
                  <a:srgbClr val="4A4A00"/>
                </a:solidFill>
                <a:effectLst/>
                <a:latin typeface="Arial" panose="020B0604020202020204" pitchFamily="34" charset="0"/>
              </a:rPr>
              <a:t>beings</a:t>
            </a:r>
            <a:r>
              <a:rPr lang="en-US" sz="1800" b="0" i="0" u="none" strike="noStrike" dirty="0">
                <a:solidFill>
                  <a:srgbClr val="4B4B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sz="1800" b="0" i="0" u="none" strike="noStrike" dirty="0">
                <a:solidFill>
                  <a:srgbClr val="666600"/>
                </a:solidFill>
                <a:effectLst/>
                <a:latin typeface="Arial" panose="020B0604020202020204" pitchFamily="34" charset="0"/>
              </a:rPr>
              <a:t>Knowing </a:t>
            </a:r>
            <a:r>
              <a:rPr lang="en-US" sz="1800" b="0" i="0" u="none" strike="noStrike" dirty="0">
                <a:solidFill>
                  <a:srgbClr val="646400"/>
                </a:solidFill>
                <a:effectLst/>
                <a:latin typeface="Arial" panose="020B0604020202020204" pitchFamily="34" charset="0"/>
              </a:rPr>
              <a:t>this </a:t>
            </a:r>
            <a:r>
              <a:rPr lang="en-US" sz="1800" b="0" i="0" u="none" strike="noStrike" dirty="0">
                <a:solidFill>
                  <a:srgbClr val="656500"/>
                </a:solidFill>
                <a:effectLst/>
                <a:latin typeface="Arial" panose="020B0604020202020204" pitchFamily="34" charset="0"/>
              </a:rPr>
              <a:t>you achieve </a:t>
            </a:r>
            <a:r>
              <a:rPr lang="en-US" sz="1800" b="0" i="0" u="none" strike="noStrike" dirty="0">
                <a:solidFill>
                  <a:srgbClr val="6A6A00"/>
                </a:solidFill>
                <a:effectLst/>
                <a:latin typeface="Arial" panose="020B0604020202020204" pitchFamily="34" charset="0"/>
              </a:rPr>
              <a:t>lasting </a:t>
            </a:r>
            <a:r>
              <a:rPr lang="en-US" sz="1800" b="0" i="0" u="none" strike="noStrike" dirty="0">
                <a:solidFill>
                  <a:srgbClr val="5D5D00"/>
                </a:solidFill>
                <a:effectLst/>
                <a:latin typeface="Arial" panose="020B0604020202020204" pitchFamily="34" charset="0"/>
              </a:rPr>
              <a:t>peace </a:t>
            </a:r>
            <a:r>
              <a:rPr lang="en-US" sz="1800" b="0" i="0" u="none" strike="noStrike" dirty="0">
                <a:solidFill>
                  <a:srgbClr val="5B5B00"/>
                </a:solidFill>
                <a:effectLst/>
                <a:latin typeface="Arial" panose="020B0604020202020204" pitchFamily="34" charset="0"/>
              </a:rPr>
              <a:t>of mind</a:t>
            </a:r>
            <a:r>
              <a:rPr lang="en-US" sz="1800" b="0" i="0" u="none" strike="noStrike" dirty="0">
                <a:solidFill>
                  <a:srgbClr val="545400"/>
                </a:solidFill>
                <a:effectLst/>
                <a:latin typeface="Arial" panose="020B0604020202020204" pitchFamily="34" charset="0"/>
              </a:rPr>
              <a:t>. </a:t>
            </a:r>
            <a:endParaRPr lang="en-US" b="0" dirty="0">
              <a:effectLst/>
            </a:endParaRPr>
          </a:p>
          <a:p>
            <a:br>
              <a:rPr lang="en-US" dirty="0"/>
            </a:br>
            <a:br>
              <a:rPr lang="en-US" dirty="0"/>
            </a:b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480396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>
            <a:spLocks noGrp="1"/>
          </p:cNvSpPr>
          <p:nvPr>
            <p:ph type="title"/>
          </p:nvPr>
        </p:nvSpPr>
        <p:spPr>
          <a:xfrm>
            <a:off x="638628" y="641365"/>
            <a:ext cx="7154100" cy="39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SG" dirty="0"/>
              <a:t>Sloka 6/5 </a:t>
            </a:r>
            <a:br>
              <a:rPr lang="en-SG" dirty="0"/>
            </a:br>
            <a:endParaRPr dirty="0"/>
          </a:p>
        </p:txBody>
      </p:sp>
      <p:sp>
        <p:nvSpPr>
          <p:cNvPr id="91" name="Google Shape;91;p14"/>
          <p:cNvSpPr txBox="1">
            <a:spLocks noGrp="1"/>
          </p:cNvSpPr>
          <p:nvPr>
            <p:ph type="body" idx="1"/>
          </p:nvPr>
        </p:nvSpPr>
        <p:spPr>
          <a:xfrm>
            <a:off x="2379011" y="641365"/>
            <a:ext cx="7416161" cy="2462228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101600" marR="3663683" indent="0" rtl="0">
              <a:spcBef>
                <a:spcPts val="1968"/>
              </a:spcBef>
              <a:spcAft>
                <a:spcPts val="0"/>
              </a:spcAft>
              <a:buNone/>
            </a:pPr>
            <a:r>
              <a:rPr lang="en-SG" sz="1800" b="0" i="0" u="none" strike="noStrike" dirty="0" err="1">
                <a:solidFill>
                  <a:srgbClr val="525200"/>
                </a:solidFill>
                <a:effectLst/>
                <a:latin typeface="Arial" panose="020B0604020202020204" pitchFamily="34" charset="0"/>
              </a:rPr>
              <a:t>Uddhared</a:t>
            </a:r>
            <a:r>
              <a:rPr lang="en-SG" sz="1800" b="0" i="0" u="none" strike="noStrike" dirty="0">
                <a:solidFill>
                  <a:srgbClr val="5252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rgbClr val="535300"/>
                </a:solidFill>
                <a:effectLst/>
                <a:latin typeface="Arial" panose="020B0604020202020204" pitchFamily="34" charset="0"/>
              </a:rPr>
              <a:t>ātmanā</a:t>
            </a:r>
            <a:r>
              <a:rPr lang="en-SG" sz="1800" b="0" i="0" u="none" strike="noStrike" dirty="0">
                <a:solidFill>
                  <a:srgbClr val="5353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>
                <a:solidFill>
                  <a:srgbClr val="545400"/>
                </a:solidFill>
                <a:effectLst/>
                <a:latin typeface="Arial" panose="020B0604020202020204" pitchFamily="34" charset="0"/>
              </a:rPr>
              <a:t>'</a:t>
            </a:r>
            <a:r>
              <a:rPr lang="en-SG" sz="1800" b="0" i="0" u="none" strike="noStrike" dirty="0" err="1">
                <a:solidFill>
                  <a:srgbClr val="525200"/>
                </a:solidFill>
                <a:effectLst/>
                <a:latin typeface="Arial" panose="020B0604020202020204" pitchFamily="34" charset="0"/>
              </a:rPr>
              <a:t>tmānam</a:t>
            </a:r>
            <a:r>
              <a:rPr lang="en-SG" sz="1800" b="0" i="0" u="none" strike="noStrike" dirty="0">
                <a:solidFill>
                  <a:srgbClr val="525200"/>
                </a:solidFill>
                <a:effectLst/>
                <a:latin typeface="Arial" panose="020B0604020202020204" pitchFamily="34" charset="0"/>
              </a:rPr>
              <a:t> </a:t>
            </a:r>
            <a:endParaRPr lang="en-SG" sz="1400" dirty="0"/>
          </a:p>
          <a:p>
            <a:pPr marL="101600" marR="3663683" indent="0" rtl="0">
              <a:spcBef>
                <a:spcPts val="1968"/>
              </a:spcBef>
              <a:spcAft>
                <a:spcPts val="0"/>
              </a:spcAft>
              <a:buNone/>
            </a:pPr>
            <a:r>
              <a:rPr lang="en-SG" sz="1800" b="0" i="0" u="none" strike="noStrike" dirty="0">
                <a:solidFill>
                  <a:srgbClr val="525200"/>
                </a:solidFill>
                <a:effectLst/>
                <a:latin typeface="Arial" panose="020B0604020202020204" pitchFamily="34" charset="0"/>
              </a:rPr>
              <a:t>n</a:t>
            </a:r>
            <a:r>
              <a:rPr lang="en-SG" sz="1800" b="0" i="0" u="none" strike="noStrike" dirty="0">
                <a:solidFill>
                  <a:srgbClr val="707000"/>
                </a:solidFill>
                <a:effectLst/>
                <a:latin typeface="Arial" panose="020B0604020202020204" pitchFamily="34" charset="0"/>
              </a:rPr>
              <a:t>' </a:t>
            </a:r>
            <a:r>
              <a:rPr lang="en-SG" sz="1800" b="0" i="0" u="none" strike="noStrike" dirty="0" err="1">
                <a:solidFill>
                  <a:srgbClr val="5C5C00"/>
                </a:solidFill>
                <a:effectLst/>
                <a:latin typeface="Arial" panose="020B0604020202020204" pitchFamily="34" charset="0"/>
              </a:rPr>
              <a:t>ātmānam</a:t>
            </a:r>
            <a:r>
              <a:rPr lang="en-SG" sz="1800" b="0" i="0" u="none" strike="noStrike" dirty="0">
                <a:solidFill>
                  <a:srgbClr val="5C5C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rgbClr val="5B5B00"/>
                </a:solidFill>
                <a:effectLst/>
                <a:latin typeface="Arial" panose="020B0604020202020204" pitchFamily="34" charset="0"/>
              </a:rPr>
              <a:t>avasādayet</a:t>
            </a:r>
            <a:r>
              <a:rPr lang="en-SG" sz="1800" b="0" i="0" u="none" strike="noStrike" dirty="0">
                <a:solidFill>
                  <a:srgbClr val="5B5B00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101600" marR="3663683" indent="0" rtl="0">
              <a:spcBef>
                <a:spcPts val="1968"/>
              </a:spcBef>
              <a:spcAft>
                <a:spcPts val="0"/>
              </a:spcAft>
              <a:buNone/>
            </a:pPr>
            <a:r>
              <a:rPr lang="en-SG" sz="1800" b="0" i="0" u="none" strike="noStrike" dirty="0" err="1">
                <a:solidFill>
                  <a:srgbClr val="797900"/>
                </a:solidFill>
                <a:effectLst/>
                <a:latin typeface="Arial" panose="020B0604020202020204" pitchFamily="34" charset="0"/>
              </a:rPr>
              <a:t>ātm</a:t>
            </a:r>
            <a:r>
              <a:rPr lang="en-SG" sz="1800" b="0" i="0" u="none" strike="noStrike" dirty="0" err="1">
                <a:solidFill>
                  <a:srgbClr val="666600"/>
                </a:solidFill>
                <a:effectLst/>
                <a:latin typeface="Arial" panose="020B0604020202020204" pitchFamily="34" charset="0"/>
              </a:rPr>
              <a:t>'</a:t>
            </a:r>
            <a:r>
              <a:rPr lang="en-SG" sz="1800" b="0" i="0" u="none" strike="noStrike" dirty="0" err="1">
                <a:solidFill>
                  <a:srgbClr val="5A5A00"/>
                </a:solidFill>
                <a:effectLst/>
                <a:latin typeface="Arial" panose="020B0604020202020204" pitchFamily="34" charset="0"/>
              </a:rPr>
              <a:t>aiva</a:t>
            </a:r>
            <a:r>
              <a:rPr lang="en-SG" sz="1800" b="0" i="0" u="none" strike="noStrike" dirty="0">
                <a:solidFill>
                  <a:srgbClr val="5A5A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rgbClr val="606000"/>
                </a:solidFill>
                <a:effectLst/>
                <a:latin typeface="Arial" panose="020B0604020202020204" pitchFamily="34" charset="0"/>
              </a:rPr>
              <a:t>hy</a:t>
            </a:r>
            <a:r>
              <a:rPr lang="en-SG" sz="1800" b="0" i="0" u="none" strike="noStrike" dirty="0">
                <a:solidFill>
                  <a:srgbClr val="606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rgbClr val="5B5B00"/>
                </a:solidFill>
                <a:effectLst/>
                <a:latin typeface="Arial" panose="020B0604020202020204" pitchFamily="34" charset="0"/>
              </a:rPr>
              <a:t>ātmano</a:t>
            </a:r>
            <a:r>
              <a:rPr lang="en-SG" sz="1800" b="0" i="0" u="none" strike="noStrike" dirty="0">
                <a:solidFill>
                  <a:srgbClr val="5B5B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rgbClr val="575700"/>
                </a:solidFill>
                <a:effectLst/>
                <a:latin typeface="Arial" panose="020B0604020202020204" pitchFamily="34" charset="0"/>
              </a:rPr>
              <a:t>bandhur</a:t>
            </a:r>
            <a:r>
              <a:rPr lang="en-SG" sz="1800" b="0" i="0" u="none" strike="noStrike" dirty="0">
                <a:solidFill>
                  <a:srgbClr val="575700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101600" marR="3663683" indent="0" rtl="0">
              <a:spcBef>
                <a:spcPts val="1968"/>
              </a:spcBef>
              <a:spcAft>
                <a:spcPts val="0"/>
              </a:spcAft>
              <a:buNone/>
            </a:pPr>
            <a:r>
              <a:rPr lang="en-SG" sz="1800" b="0" i="0" u="none" strike="noStrike" dirty="0" err="1">
                <a:solidFill>
                  <a:srgbClr val="818100"/>
                </a:solidFill>
                <a:effectLst/>
                <a:latin typeface="Arial" panose="020B0604020202020204" pitchFamily="34" charset="0"/>
              </a:rPr>
              <a:t>atm</a:t>
            </a:r>
            <a:r>
              <a:rPr lang="en-SG" sz="1800" b="0" i="0" u="none" strike="noStrike" dirty="0">
                <a:solidFill>
                  <a:srgbClr val="636300"/>
                </a:solidFill>
                <a:effectLst/>
                <a:latin typeface="Arial" panose="020B0604020202020204" pitchFamily="34" charset="0"/>
              </a:rPr>
              <a:t>' </a:t>
            </a:r>
            <a:r>
              <a:rPr lang="en-SG" sz="1800" b="0" i="0" u="none" strike="noStrike" dirty="0" err="1">
                <a:solidFill>
                  <a:srgbClr val="909000"/>
                </a:solidFill>
                <a:effectLst/>
                <a:latin typeface="Arial" panose="020B0604020202020204" pitchFamily="34" charset="0"/>
              </a:rPr>
              <a:t>aiva</a:t>
            </a:r>
            <a:r>
              <a:rPr lang="en-SG" sz="1800" b="0" i="0" u="none" strike="noStrike" dirty="0">
                <a:solidFill>
                  <a:srgbClr val="909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rgbClr val="838300"/>
                </a:solidFill>
                <a:effectLst/>
                <a:latin typeface="Arial" panose="020B0604020202020204" pitchFamily="34" charset="0"/>
              </a:rPr>
              <a:t>ripur</a:t>
            </a:r>
            <a:r>
              <a:rPr lang="en-SG" sz="1800" b="0" i="0" u="none" strike="noStrike" dirty="0">
                <a:solidFill>
                  <a:srgbClr val="8383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rgbClr val="727200"/>
                </a:solidFill>
                <a:effectLst/>
                <a:latin typeface="Arial" panose="020B0604020202020204" pitchFamily="34" charset="0"/>
              </a:rPr>
              <a:t>ātmanaḥ</a:t>
            </a:r>
            <a:r>
              <a:rPr lang="en-SG" sz="1800" b="0" i="0" u="none" strike="noStrike" dirty="0">
                <a:solidFill>
                  <a:srgbClr val="727200"/>
                </a:solidFill>
                <a:effectLst/>
                <a:latin typeface="Arial" panose="020B0604020202020204" pitchFamily="34" charset="0"/>
              </a:rPr>
              <a:t> </a:t>
            </a:r>
            <a:endParaRPr lang="en-SG" sz="1400" b="0" dirty="0">
              <a:effectLst/>
            </a:endParaRPr>
          </a:p>
          <a:p>
            <a:pPr marL="101600" indent="0">
              <a:buNone/>
            </a:pPr>
            <a:br>
              <a:rPr lang="en-SG" sz="1400" dirty="0"/>
            </a:br>
            <a:br>
              <a:rPr lang="en-SG" sz="1600" dirty="0"/>
            </a:br>
            <a:r>
              <a:rPr lang="en-SG" sz="1800" b="0" i="1" u="none" strike="noStrike" dirty="0">
                <a:solidFill>
                  <a:srgbClr val="DCDC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SG" dirty="0"/>
          </a:p>
        </p:txBody>
      </p:sp>
      <p:sp>
        <p:nvSpPr>
          <p:cNvPr id="93" name="Google Shape;93;p14"/>
          <p:cNvSpPr txBox="1">
            <a:spLocks noGrp="1"/>
          </p:cNvSpPr>
          <p:nvPr>
            <p:ph type="sldNum" idx="12"/>
          </p:nvPr>
        </p:nvSpPr>
        <p:spPr>
          <a:xfrm>
            <a:off x="4297650" y="4594800"/>
            <a:ext cx="548700" cy="548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980F79-179E-4A2F-831B-E825DF9E94F8}"/>
              </a:ext>
            </a:extLst>
          </p:cNvPr>
          <p:cNvSpPr txBox="1"/>
          <p:nvPr/>
        </p:nvSpPr>
        <p:spPr>
          <a:xfrm>
            <a:off x="4419969" y="3087580"/>
            <a:ext cx="674551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2319528" rtl="0">
              <a:spcBef>
                <a:spcPts val="336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585800"/>
                </a:solidFill>
                <a:effectLst/>
                <a:latin typeface="Arial" panose="020B0604020202020204" pitchFamily="34" charset="0"/>
              </a:rPr>
              <a:t>We have </a:t>
            </a:r>
            <a:r>
              <a:rPr lang="en-US" sz="1800" b="0" i="0" u="none" strike="noStrike" dirty="0">
                <a:solidFill>
                  <a:srgbClr val="595900"/>
                </a:solidFill>
                <a:effectLst/>
                <a:latin typeface="Arial" panose="020B0604020202020204" pitchFamily="34" charset="0"/>
              </a:rPr>
              <a:t>to </a:t>
            </a:r>
            <a:r>
              <a:rPr lang="en-US" sz="1800" b="0" i="0" u="none" strike="noStrike" dirty="0">
                <a:solidFill>
                  <a:srgbClr val="646400"/>
                </a:solidFill>
                <a:effectLst/>
                <a:latin typeface="Arial" panose="020B0604020202020204" pitchFamily="34" charset="0"/>
              </a:rPr>
              <a:t>lift </a:t>
            </a:r>
            <a:r>
              <a:rPr lang="en-US" sz="1800" b="0" i="0" u="none" strike="noStrike" dirty="0">
                <a:solidFill>
                  <a:srgbClr val="5A5A00"/>
                </a:solidFill>
                <a:effectLst/>
                <a:latin typeface="Arial" panose="020B0604020202020204" pitchFamily="34" charset="0"/>
              </a:rPr>
              <a:t>ourselves </a:t>
            </a:r>
            <a:r>
              <a:rPr lang="en-US" sz="1800" b="0" i="0" u="none" strike="noStrike" dirty="0">
                <a:solidFill>
                  <a:srgbClr val="595900"/>
                </a:solidFill>
                <a:effectLst/>
                <a:latin typeface="Arial" panose="020B0604020202020204" pitchFamily="34" charset="0"/>
              </a:rPr>
              <a:t>by </a:t>
            </a:r>
            <a:r>
              <a:rPr lang="en-US" sz="1800" b="0" i="0" u="none" strike="noStrike" dirty="0">
                <a:solidFill>
                  <a:srgbClr val="5C5C00"/>
                </a:solidFill>
                <a:effectLst/>
                <a:latin typeface="Arial" panose="020B0604020202020204" pitchFamily="34" charset="0"/>
              </a:rPr>
              <a:t>our </a:t>
            </a:r>
            <a:r>
              <a:rPr lang="en-US" sz="1800" b="0" i="0" u="none" strike="noStrike" dirty="0">
                <a:solidFill>
                  <a:srgbClr val="575700"/>
                </a:solidFill>
                <a:effectLst/>
                <a:latin typeface="Arial" panose="020B0604020202020204" pitchFamily="34" charset="0"/>
              </a:rPr>
              <a:t>own </a:t>
            </a:r>
            <a:r>
              <a:rPr lang="en-US" sz="1800" b="0" i="0" u="none" strike="noStrike" dirty="0">
                <a:solidFill>
                  <a:srgbClr val="616100"/>
                </a:solidFill>
                <a:effectLst/>
                <a:latin typeface="Arial" panose="020B0604020202020204" pitchFamily="34" charset="0"/>
              </a:rPr>
              <a:t>effort</a:t>
            </a:r>
            <a:r>
              <a:rPr lang="en-US" sz="1800" b="0" i="0" u="none" strike="noStrike" dirty="0">
                <a:solidFill>
                  <a:srgbClr val="FCFC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sz="1800" b="0" i="0" u="none" strike="noStrike" dirty="0">
                <a:solidFill>
                  <a:srgbClr val="555500"/>
                </a:solidFill>
                <a:effectLst/>
                <a:latin typeface="Arial" panose="020B0604020202020204" pitchFamily="34" charset="0"/>
              </a:rPr>
              <a:t>We </a:t>
            </a:r>
            <a:r>
              <a:rPr lang="en-US" sz="1800" b="0" i="0" u="none" strike="noStrike" dirty="0">
                <a:solidFill>
                  <a:srgbClr val="646400"/>
                </a:solidFill>
                <a:effectLst/>
                <a:latin typeface="Arial" panose="020B0604020202020204" pitchFamily="34" charset="0"/>
              </a:rPr>
              <a:t>must </a:t>
            </a:r>
            <a:r>
              <a:rPr lang="en-US" sz="1800" b="0" i="0" u="none" strike="noStrike" dirty="0">
                <a:solidFill>
                  <a:srgbClr val="555500"/>
                </a:solidFill>
                <a:effectLst/>
                <a:latin typeface="Arial" panose="020B0604020202020204" pitchFamily="34" charset="0"/>
              </a:rPr>
              <a:t>not </a:t>
            </a:r>
            <a:r>
              <a:rPr lang="en-US" sz="1800" b="0" i="0" u="none" strike="noStrike" dirty="0">
                <a:solidFill>
                  <a:srgbClr val="5D5D00"/>
                </a:solidFill>
                <a:effectLst/>
                <a:latin typeface="Arial" panose="020B0604020202020204" pitchFamily="34" charset="0"/>
              </a:rPr>
              <a:t>allow ourselves </a:t>
            </a:r>
            <a:r>
              <a:rPr lang="en-US" sz="1800" b="0" i="0" u="none" strike="noStrike" dirty="0">
                <a:solidFill>
                  <a:srgbClr val="505000"/>
                </a:solidFill>
                <a:effectLst/>
                <a:latin typeface="Arial" panose="020B0604020202020204" pitchFamily="34" charset="0"/>
              </a:rPr>
              <a:t>to </a:t>
            </a:r>
            <a:r>
              <a:rPr lang="en-US" sz="1800" b="0" i="0" u="none" strike="noStrike" dirty="0">
                <a:solidFill>
                  <a:srgbClr val="737300"/>
                </a:solidFill>
                <a:effectLst/>
                <a:latin typeface="Arial" panose="020B0604020202020204" pitchFamily="34" charset="0"/>
              </a:rPr>
              <a:t>feel </a:t>
            </a:r>
            <a:r>
              <a:rPr lang="en-US" sz="1800" b="0" i="0" u="none" strike="noStrike" dirty="0">
                <a:solidFill>
                  <a:srgbClr val="545400"/>
                </a:solidFill>
                <a:effectLst/>
                <a:latin typeface="Arial" panose="020B0604020202020204" pitchFamily="34" charset="0"/>
              </a:rPr>
              <a:t>inferior</a:t>
            </a:r>
            <a:r>
              <a:rPr lang="en-US" sz="1800" b="0" i="0" u="none" strike="noStrike" dirty="0">
                <a:solidFill>
                  <a:srgbClr val="F9F9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sz="1800" b="0" i="0" u="none" strike="noStrike" dirty="0">
                <a:solidFill>
                  <a:srgbClr val="515100"/>
                </a:solidFill>
                <a:effectLst/>
                <a:latin typeface="Arial" panose="020B0604020202020204" pitchFamily="34" charset="0"/>
              </a:rPr>
              <a:t>If </a:t>
            </a:r>
            <a:r>
              <a:rPr lang="en-US" sz="1800" b="0" i="0" u="none" strike="noStrike" dirty="0">
                <a:solidFill>
                  <a:srgbClr val="646400"/>
                </a:solidFill>
                <a:effectLst/>
                <a:latin typeface="Arial" panose="020B0604020202020204" pitchFamily="34" charset="0"/>
              </a:rPr>
              <a:t>we </a:t>
            </a:r>
            <a:r>
              <a:rPr lang="en-US" sz="1800" b="0" i="0" u="none" strike="noStrike" dirty="0">
                <a:solidFill>
                  <a:srgbClr val="686800"/>
                </a:solidFill>
                <a:effectLst/>
                <a:latin typeface="Arial" panose="020B0604020202020204" pitchFamily="34" charset="0"/>
              </a:rPr>
              <a:t>feel </a:t>
            </a:r>
            <a:r>
              <a:rPr lang="en-US" sz="1800" b="0" i="0" u="none" strike="noStrike" dirty="0">
                <a:solidFill>
                  <a:srgbClr val="606000"/>
                </a:solidFill>
                <a:effectLst/>
                <a:latin typeface="Arial" panose="020B0604020202020204" pitchFamily="34" charset="0"/>
              </a:rPr>
              <a:t>this </a:t>
            </a:r>
            <a:r>
              <a:rPr lang="en-US" sz="1800" b="0" i="0" u="none" strike="noStrike" dirty="0">
                <a:solidFill>
                  <a:srgbClr val="545400"/>
                </a:solidFill>
                <a:effectLst/>
                <a:latin typeface="Arial" panose="020B0604020202020204" pitchFamily="34" charset="0"/>
              </a:rPr>
              <a:t>way </a:t>
            </a:r>
            <a:r>
              <a:rPr lang="en-US" sz="1800" b="0" i="0" u="none" strike="noStrike" dirty="0">
                <a:solidFill>
                  <a:srgbClr val="626200"/>
                </a:solidFill>
                <a:effectLst/>
                <a:latin typeface="Arial" panose="020B0604020202020204" pitchFamily="34" charset="0"/>
              </a:rPr>
              <a:t>we </a:t>
            </a:r>
            <a:r>
              <a:rPr lang="en-US" sz="1800" b="0" i="0" u="none" strike="noStrike" dirty="0">
                <a:solidFill>
                  <a:srgbClr val="585800"/>
                </a:solidFill>
                <a:effectLst/>
                <a:latin typeface="Arial" panose="020B0604020202020204" pitchFamily="34" charset="0"/>
              </a:rPr>
              <a:t>are </a:t>
            </a:r>
            <a:r>
              <a:rPr lang="en-US" sz="1800" b="0" i="0" u="none" strike="noStrike" dirty="0">
                <a:solidFill>
                  <a:srgbClr val="4F4F00"/>
                </a:solidFill>
                <a:effectLst/>
                <a:latin typeface="Arial" panose="020B0604020202020204" pitchFamily="34" charset="0"/>
              </a:rPr>
              <a:t>our </a:t>
            </a:r>
            <a:r>
              <a:rPr lang="en-US" sz="1800" b="0" i="0" u="none" strike="noStrike" dirty="0">
                <a:solidFill>
                  <a:srgbClr val="5C5C00"/>
                </a:solidFill>
                <a:effectLst/>
                <a:latin typeface="Arial" panose="020B0604020202020204" pitchFamily="34" charset="0"/>
              </a:rPr>
              <a:t>own </a:t>
            </a:r>
            <a:r>
              <a:rPr lang="en-US" sz="1800" b="0" i="0" u="none" strike="noStrike" dirty="0">
                <a:solidFill>
                  <a:srgbClr val="5D5D00"/>
                </a:solidFill>
                <a:effectLst/>
                <a:latin typeface="Arial" panose="020B0604020202020204" pitchFamily="34" charset="0"/>
              </a:rPr>
              <a:t>enemy</a:t>
            </a:r>
            <a:r>
              <a:rPr lang="en-US" sz="1800" b="0" i="0" u="none" strike="noStrike" dirty="0">
                <a:solidFill>
                  <a:srgbClr val="6D6D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sz="1800" b="0" i="0" u="none" strike="noStrike" dirty="0">
                <a:solidFill>
                  <a:srgbClr val="5A5A00"/>
                </a:solidFill>
                <a:effectLst/>
                <a:latin typeface="Arial" panose="020B0604020202020204" pitchFamily="34" charset="0"/>
              </a:rPr>
              <a:t>I </a:t>
            </a:r>
            <a:r>
              <a:rPr lang="en-US" sz="1800" b="0" i="0" u="none" strike="noStrike" dirty="0">
                <a:solidFill>
                  <a:srgbClr val="565600"/>
                </a:solidFill>
                <a:effectLst/>
                <a:latin typeface="Arial" panose="020B0604020202020204" pitchFamily="34" charset="0"/>
              </a:rPr>
              <a:t>can </a:t>
            </a:r>
            <a:r>
              <a:rPr lang="en-US" sz="1800" b="0" i="0" u="none" strike="noStrike" dirty="0">
                <a:solidFill>
                  <a:srgbClr val="646400"/>
                </a:solidFill>
                <a:effectLst/>
                <a:latin typeface="Arial" panose="020B0604020202020204" pitchFamily="34" charset="0"/>
              </a:rPr>
              <a:t>be </a:t>
            </a:r>
            <a:r>
              <a:rPr lang="en-US" sz="1800" b="0" i="0" u="none" strike="noStrike" dirty="0">
                <a:solidFill>
                  <a:srgbClr val="545400"/>
                </a:solidFill>
                <a:effectLst/>
                <a:latin typeface="Arial" panose="020B0604020202020204" pitchFamily="34" charset="0"/>
              </a:rPr>
              <a:t>my </a:t>
            </a:r>
            <a:r>
              <a:rPr lang="en-US" sz="1800" b="0" i="0" u="none" strike="noStrike" dirty="0">
                <a:solidFill>
                  <a:srgbClr val="5A5A00"/>
                </a:solidFill>
                <a:effectLst/>
                <a:latin typeface="Arial" panose="020B0604020202020204" pitchFamily="34" charset="0"/>
              </a:rPr>
              <a:t>own </a:t>
            </a:r>
            <a:r>
              <a:rPr lang="en-US" sz="1800" b="0" i="0" u="none" strike="noStrike" dirty="0">
                <a:solidFill>
                  <a:srgbClr val="636300"/>
                </a:solidFill>
                <a:effectLst/>
                <a:latin typeface="Arial" panose="020B0604020202020204" pitchFamily="34" charset="0"/>
              </a:rPr>
              <a:t>friend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sz="1800" b="0" i="0" u="none" strike="noStrike" dirty="0">
                <a:solidFill>
                  <a:srgbClr val="646400"/>
                </a:solidFill>
                <a:effectLst/>
                <a:latin typeface="Arial" panose="020B0604020202020204" pitchFamily="34" charset="0"/>
              </a:rPr>
              <a:t>By </a:t>
            </a:r>
            <a:r>
              <a:rPr lang="en-US" sz="1800" b="0" i="0" u="none" strike="noStrike" dirty="0">
                <a:solidFill>
                  <a:srgbClr val="949400"/>
                </a:solidFill>
                <a:effectLst/>
                <a:latin typeface="Arial" panose="020B0604020202020204" pitchFamily="34" charset="0"/>
              </a:rPr>
              <a:t>r</a:t>
            </a:r>
            <a:r>
              <a:rPr lang="en-US" sz="1800" b="0" i="0" u="sng" dirty="0">
                <a:solidFill>
                  <a:srgbClr val="9494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sz="1800" b="0" i="0" u="none" strike="noStrike" dirty="0">
                <a:solidFill>
                  <a:srgbClr val="949400"/>
                </a:solidFill>
                <a:effectLst/>
                <a:latin typeface="Arial" panose="020B0604020202020204" pitchFamily="34" charset="0"/>
              </a:rPr>
              <a:t>ght </a:t>
            </a:r>
            <a:r>
              <a:rPr lang="en-US" sz="1800" b="0" i="0" u="none" strike="noStrike" dirty="0">
                <a:solidFill>
                  <a:srgbClr val="5C5C00"/>
                </a:solidFill>
                <a:effectLst/>
                <a:latin typeface="Arial" panose="020B0604020202020204" pitchFamily="34" charset="0"/>
              </a:rPr>
              <a:t>understanding </a:t>
            </a:r>
            <a:r>
              <a:rPr lang="en-US" sz="1800" b="0" i="0" u="none" strike="noStrike" dirty="0">
                <a:solidFill>
                  <a:srgbClr val="565600"/>
                </a:solidFill>
                <a:effectLst/>
                <a:latin typeface="Arial" panose="020B0604020202020204" pitchFamily="34" charset="0"/>
              </a:rPr>
              <a:t>and </a:t>
            </a:r>
            <a:r>
              <a:rPr lang="en-US" sz="1800" b="0" i="0" u="none" strike="noStrike" dirty="0">
                <a:solidFill>
                  <a:srgbClr val="6A6A00"/>
                </a:solidFill>
                <a:effectLst/>
                <a:latin typeface="Arial" panose="020B0604020202020204" pitchFamily="34" charset="0"/>
              </a:rPr>
              <a:t>right </a:t>
            </a:r>
            <a:r>
              <a:rPr lang="en-US" sz="1800" b="0" i="0" u="none" strike="noStrike" dirty="0">
                <a:solidFill>
                  <a:srgbClr val="555500"/>
                </a:solidFill>
                <a:effectLst/>
                <a:latin typeface="Arial" panose="020B0604020202020204" pitchFamily="34" charset="0"/>
              </a:rPr>
              <a:t>conduct </a:t>
            </a:r>
            <a:endParaRPr lang="en-US" b="0" dirty="0">
              <a:effectLst/>
            </a:endParaRPr>
          </a:p>
          <a:p>
            <a:br>
              <a:rPr lang="en-US" dirty="0"/>
            </a:br>
            <a:br>
              <a:rPr lang="en-US" dirty="0"/>
            </a:b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174069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>
            <a:spLocks noGrp="1"/>
          </p:cNvSpPr>
          <p:nvPr>
            <p:ph type="title"/>
          </p:nvPr>
        </p:nvSpPr>
        <p:spPr>
          <a:xfrm>
            <a:off x="638628" y="641365"/>
            <a:ext cx="7154100" cy="39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SG" dirty="0"/>
              <a:t>Sloka 6/17 </a:t>
            </a:r>
            <a:br>
              <a:rPr lang="en-SG" dirty="0"/>
            </a:br>
            <a:endParaRPr dirty="0"/>
          </a:p>
        </p:txBody>
      </p:sp>
      <p:sp>
        <p:nvSpPr>
          <p:cNvPr id="91" name="Google Shape;91;p14"/>
          <p:cNvSpPr txBox="1">
            <a:spLocks noGrp="1"/>
          </p:cNvSpPr>
          <p:nvPr>
            <p:ph type="body" idx="1"/>
          </p:nvPr>
        </p:nvSpPr>
        <p:spPr>
          <a:xfrm>
            <a:off x="2379011" y="641365"/>
            <a:ext cx="7416161" cy="2462228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marR="3852659" indent="0" rtl="0">
              <a:spcBef>
                <a:spcPts val="2160"/>
              </a:spcBef>
              <a:spcAft>
                <a:spcPts val="0"/>
              </a:spcAft>
              <a:buNone/>
            </a:pP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 Narrow" panose="020B0606020202030204" pitchFamily="34" charset="0"/>
              </a:rPr>
              <a:t>Yukt'āhara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 Narrow" panose="020B0606020202030204" pitchFamily="34" charset="0"/>
              </a:rPr>
              <a:t> - </a:t>
            </a: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 Narrow" panose="020B0606020202030204" pitchFamily="34" charset="0"/>
              </a:rPr>
              <a:t>vihārasya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 Narrow" panose="020B0606020202030204" pitchFamily="34" charset="0"/>
              </a:rPr>
              <a:t> </a:t>
            </a:r>
            <a:endParaRPr lang="en-SG" sz="1200" b="0" dirty="0">
              <a:solidFill>
                <a:schemeClr val="tx2">
                  <a:lumMod val="50000"/>
                </a:schemeClr>
              </a:solidFill>
              <a:effectLst/>
              <a:latin typeface="Arial Narrow" panose="020B0606020202030204" pitchFamily="34" charset="0"/>
            </a:endParaRPr>
          </a:p>
          <a:p>
            <a:pPr marL="0" marR="3557003" indent="0" rtl="0">
              <a:spcBef>
                <a:spcPts val="1152"/>
              </a:spcBef>
              <a:spcAft>
                <a:spcPts val="0"/>
              </a:spcAft>
              <a:buNone/>
            </a:pP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 Narrow" panose="020B0606020202030204" pitchFamily="34" charset="0"/>
              </a:rPr>
              <a:t>Yukta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 Narrow" panose="020B0606020202030204" pitchFamily="34" charset="0"/>
              </a:rPr>
              <a:t> - </a:t>
            </a: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 Narrow" panose="020B0606020202030204" pitchFamily="34" charset="0"/>
              </a:rPr>
              <a:t>cestasya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 Narrow" panose="020B0606020202030204" pitchFamily="34" charset="0"/>
              </a:rPr>
              <a:t>karmasu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 Narrow" panose="020B0606020202030204" pitchFamily="34" charset="0"/>
              </a:rPr>
              <a:t> </a:t>
            </a:r>
            <a:endParaRPr lang="en-SG" sz="1200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0" marR="3557003" indent="0" rtl="0">
              <a:spcBef>
                <a:spcPts val="1152"/>
              </a:spcBef>
              <a:spcAft>
                <a:spcPts val="0"/>
              </a:spcAft>
              <a:buNone/>
            </a:pP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 Narrow" panose="020B0606020202030204" pitchFamily="34" charset="0"/>
              </a:rPr>
              <a:t>yukta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 Narrow" panose="020B0606020202030204" pitchFamily="34" charset="0"/>
              </a:rPr>
              <a:t> – </a:t>
            </a: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 Narrow" panose="020B0606020202030204" pitchFamily="34" charset="0"/>
              </a:rPr>
              <a:t>svapn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 Narrow" panose="020B0606020202030204" pitchFamily="34" charset="0"/>
              </a:rPr>
              <a:t>' - </a:t>
            </a: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 Narrow" panose="020B0606020202030204" pitchFamily="34" charset="0"/>
              </a:rPr>
              <a:t>āvabodhasya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 Narrow" panose="020B0606020202030204" pitchFamily="34" charset="0"/>
              </a:rPr>
              <a:t> </a:t>
            </a:r>
          </a:p>
          <a:p>
            <a:pPr marL="0" marR="3557003" indent="0" rtl="0">
              <a:spcBef>
                <a:spcPts val="1152"/>
              </a:spcBef>
              <a:spcAft>
                <a:spcPts val="0"/>
              </a:spcAft>
              <a:buNone/>
            </a:pP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 Narrow" panose="020B0606020202030204" pitchFamily="34" charset="0"/>
              </a:rPr>
              <a:t>yogo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 Narrow" panose="020B0606020202030204" pitchFamily="34" charset="0"/>
              </a:rPr>
              <a:t>bhavati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 Narrow" panose="020B0606020202030204" pitchFamily="34" charset="0"/>
              </a:rPr>
              <a:t>duḥkha</a:t>
            </a:r>
            <a:r>
              <a:rPr lang="en-SG" sz="1800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Arial Narrow" panose="020B0606020202030204" pitchFamily="34" charset="0"/>
              </a:rPr>
              <a:t> – </a:t>
            </a:r>
            <a:r>
              <a:rPr lang="en-SG" sz="1800" b="0" i="0" u="none" strike="noStrike" dirty="0" err="1">
                <a:solidFill>
                  <a:schemeClr val="tx2">
                    <a:lumMod val="50000"/>
                  </a:schemeClr>
                </a:solidFill>
                <a:effectLst/>
                <a:latin typeface="Arial Narrow" panose="020B0606020202030204" pitchFamily="34" charset="0"/>
              </a:rPr>
              <a:t>hā</a:t>
            </a:r>
            <a:br>
              <a:rPr lang="en-SG" sz="1400" dirty="0"/>
            </a:br>
            <a:br>
              <a:rPr lang="en-SG" sz="1600" dirty="0"/>
            </a:br>
            <a:r>
              <a:rPr lang="en-SG" sz="1800" b="0" i="1" u="none" strike="noStrike" dirty="0">
                <a:solidFill>
                  <a:srgbClr val="DCDC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SG" dirty="0"/>
          </a:p>
        </p:txBody>
      </p:sp>
      <p:sp>
        <p:nvSpPr>
          <p:cNvPr id="93" name="Google Shape;93;p14"/>
          <p:cNvSpPr txBox="1">
            <a:spLocks noGrp="1"/>
          </p:cNvSpPr>
          <p:nvPr>
            <p:ph type="sldNum" idx="12"/>
          </p:nvPr>
        </p:nvSpPr>
        <p:spPr>
          <a:xfrm>
            <a:off x="4297650" y="4594800"/>
            <a:ext cx="548700" cy="548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980F79-179E-4A2F-831B-E825DF9E94F8}"/>
              </a:ext>
            </a:extLst>
          </p:cNvPr>
          <p:cNvSpPr txBox="1"/>
          <p:nvPr/>
        </p:nvSpPr>
        <p:spPr>
          <a:xfrm>
            <a:off x="4215678" y="2791947"/>
            <a:ext cx="6745518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2319528" rtl="0">
              <a:spcBef>
                <a:spcPts val="336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767600"/>
                </a:solidFill>
                <a:effectLst/>
                <a:latin typeface="Arial" panose="020B0604020202020204" pitchFamily="34" charset="0"/>
              </a:rPr>
              <a:t>To </a:t>
            </a:r>
            <a:r>
              <a:rPr lang="en-US" sz="1800" b="0" i="0" u="none" strike="noStrike" dirty="0">
                <a:solidFill>
                  <a:srgbClr val="707000"/>
                </a:solidFill>
                <a:effectLst/>
                <a:latin typeface="Arial" panose="020B0604020202020204" pitchFamily="34" charset="0"/>
              </a:rPr>
              <a:t>be </a:t>
            </a:r>
            <a:r>
              <a:rPr lang="en-US" sz="1800" b="0" i="0" u="none" strike="noStrike" dirty="0">
                <a:solidFill>
                  <a:srgbClr val="7D7D00"/>
                </a:solidFill>
                <a:effectLst/>
                <a:latin typeface="Arial" panose="020B0604020202020204" pitchFamily="34" charset="0"/>
              </a:rPr>
              <a:t>happy </a:t>
            </a:r>
            <a:r>
              <a:rPr lang="en-US" sz="1800" b="0" i="0" u="none" strike="noStrike" dirty="0">
                <a:solidFill>
                  <a:srgbClr val="6F6F00"/>
                </a:solidFill>
                <a:effectLst/>
                <a:latin typeface="Arial" panose="020B0604020202020204" pitchFamily="34" charset="0"/>
              </a:rPr>
              <a:t>and </a:t>
            </a:r>
            <a:r>
              <a:rPr lang="en-US" sz="1800" b="0" i="0" u="none" strike="noStrike" dirty="0">
                <a:solidFill>
                  <a:srgbClr val="858500"/>
                </a:solidFill>
                <a:effectLst/>
                <a:latin typeface="Arial" panose="020B0604020202020204" pitchFamily="34" charset="0"/>
              </a:rPr>
              <a:t>successful </a:t>
            </a:r>
            <a:r>
              <a:rPr lang="en-US" sz="1800" b="0" i="0" u="none" strike="noStrike" dirty="0">
                <a:solidFill>
                  <a:srgbClr val="9F9F00"/>
                </a:solidFill>
                <a:effectLst/>
                <a:latin typeface="Arial" panose="020B0604020202020204" pitchFamily="34" charset="0"/>
              </a:rPr>
              <a:t>we </a:t>
            </a:r>
            <a:r>
              <a:rPr lang="en-US" sz="1800" b="0" i="0" u="none" strike="noStrike" dirty="0">
                <a:solidFill>
                  <a:srgbClr val="808000"/>
                </a:solidFill>
                <a:effectLst/>
                <a:latin typeface="Arial" panose="020B0604020202020204" pitchFamily="34" charset="0"/>
              </a:rPr>
              <a:t>must </a:t>
            </a:r>
            <a:r>
              <a:rPr lang="en-US" sz="1800" b="0" i="0" u="none" strike="noStrike" dirty="0">
                <a:solidFill>
                  <a:srgbClr val="6B6B00"/>
                </a:solidFill>
                <a:effectLst/>
                <a:latin typeface="Arial" panose="020B0604020202020204" pitchFamily="34" charset="0"/>
              </a:rPr>
              <a:t>balance </a:t>
            </a:r>
            <a:r>
              <a:rPr lang="en-US" sz="1800" b="0" i="0" u="none" strike="noStrike" dirty="0">
                <a:solidFill>
                  <a:srgbClr val="616100"/>
                </a:solidFill>
                <a:effectLst/>
                <a:latin typeface="Arial" panose="020B0604020202020204" pitchFamily="34" charset="0"/>
              </a:rPr>
              <a:t>and </a:t>
            </a:r>
            <a:r>
              <a:rPr lang="en-US" sz="1800" b="0" i="0" u="none" strike="noStrike" dirty="0">
                <a:solidFill>
                  <a:srgbClr val="5D5D00"/>
                </a:solidFill>
                <a:effectLst/>
                <a:latin typeface="Arial" panose="020B0604020202020204" pitchFamily="34" charset="0"/>
              </a:rPr>
              <a:t>regulate </a:t>
            </a:r>
            <a:r>
              <a:rPr lang="en-US" sz="1800" b="0" i="0" u="none" strike="noStrike" dirty="0">
                <a:solidFill>
                  <a:srgbClr val="606000"/>
                </a:solidFill>
                <a:effectLst/>
                <a:latin typeface="Arial" panose="020B0604020202020204" pitchFamily="34" charset="0"/>
              </a:rPr>
              <a:t>our </a:t>
            </a:r>
            <a:r>
              <a:rPr lang="en-US" sz="1800" b="0" i="0" u="none" strike="noStrike" dirty="0">
                <a:solidFill>
                  <a:srgbClr val="636300"/>
                </a:solidFill>
                <a:effectLst/>
                <a:latin typeface="Arial" panose="020B0604020202020204" pitchFamily="34" charset="0"/>
              </a:rPr>
              <a:t>daily </a:t>
            </a:r>
            <a:r>
              <a:rPr lang="en-US" sz="1800" b="0" i="0" u="none" strike="noStrike" dirty="0">
                <a:solidFill>
                  <a:srgbClr val="5D5D00"/>
                </a:solidFill>
                <a:effectLst/>
                <a:latin typeface="Arial" panose="020B0604020202020204" pitchFamily="34" charset="0"/>
              </a:rPr>
              <a:t>habits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--- </a:t>
            </a:r>
            <a:r>
              <a:rPr lang="en-US" sz="1800" b="0" i="0" u="none" strike="noStrike" dirty="0">
                <a:solidFill>
                  <a:srgbClr val="656500"/>
                </a:solidFill>
                <a:effectLst/>
                <a:latin typeface="Arial" panose="020B0604020202020204" pitchFamily="34" charset="0"/>
              </a:rPr>
              <a:t>be </a:t>
            </a:r>
            <a:r>
              <a:rPr lang="en-US" sz="1800" b="0" i="0" u="none" strike="noStrike" dirty="0">
                <a:solidFill>
                  <a:srgbClr val="747400"/>
                </a:solidFill>
                <a:effectLst/>
                <a:latin typeface="Arial" panose="020B0604020202020204" pitchFamily="34" charset="0"/>
              </a:rPr>
              <a:t>it </a:t>
            </a:r>
            <a:r>
              <a:rPr lang="en-US" sz="1800" b="0" i="0" u="none" strike="noStrike" dirty="0">
                <a:solidFill>
                  <a:srgbClr val="626200"/>
                </a:solidFill>
                <a:effectLst/>
                <a:latin typeface="Arial" panose="020B0604020202020204" pitchFamily="34" charset="0"/>
              </a:rPr>
              <a:t>eating</a:t>
            </a:r>
            <a:r>
              <a:rPr lang="en-US" sz="1800" b="0" i="0" u="none" strike="noStrike" dirty="0">
                <a:solidFill>
                  <a:srgbClr val="4A4A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800" b="0" i="0" u="none" strike="noStrike" dirty="0">
                <a:solidFill>
                  <a:srgbClr val="505000"/>
                </a:solidFill>
                <a:effectLst/>
                <a:latin typeface="Arial" panose="020B0604020202020204" pitchFamily="34" charset="0"/>
              </a:rPr>
              <a:t>sleeping</a:t>
            </a:r>
            <a:r>
              <a:rPr lang="en-US" sz="1800" b="0" i="0" u="none" strike="noStrike" dirty="0">
                <a:solidFill>
                  <a:srgbClr val="5151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800" b="0" i="0" u="none" strike="noStrike" dirty="0">
                <a:solidFill>
                  <a:srgbClr val="565600"/>
                </a:solidFill>
                <a:effectLst/>
                <a:latin typeface="Arial" panose="020B0604020202020204" pitchFamily="34" charset="0"/>
              </a:rPr>
              <a:t>working</a:t>
            </a:r>
            <a:r>
              <a:rPr lang="en-US" sz="1800" b="0" i="0" u="none" strike="noStrike" dirty="0">
                <a:solidFill>
                  <a:srgbClr val="4C4C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800" b="0" i="0" u="none" strike="noStrike" dirty="0">
                <a:solidFill>
                  <a:srgbClr val="898900"/>
                </a:solidFill>
                <a:effectLst/>
                <a:latin typeface="Arial" panose="020B0604020202020204" pitchFamily="34" charset="0"/>
              </a:rPr>
              <a:t>playing </a:t>
            </a:r>
            <a:r>
              <a:rPr lang="en-US" sz="1800" b="0" i="0" u="none" strike="noStrike" dirty="0">
                <a:solidFill>
                  <a:srgbClr val="555500"/>
                </a:solidFill>
                <a:effectLst/>
                <a:latin typeface="Arial" panose="020B0604020202020204" pitchFamily="34" charset="0"/>
              </a:rPr>
              <a:t>or </a:t>
            </a:r>
            <a:r>
              <a:rPr lang="en-US" sz="1800" b="0" i="0" u="none" strike="noStrike" dirty="0">
                <a:solidFill>
                  <a:srgbClr val="656500"/>
                </a:solidFill>
                <a:effectLst/>
                <a:latin typeface="Arial" panose="020B0604020202020204" pitchFamily="34" charset="0"/>
              </a:rPr>
              <a:t>recreation</a:t>
            </a:r>
            <a:r>
              <a:rPr lang="en-US" sz="1800" b="0" i="0" u="none" strike="noStrike" dirty="0">
                <a:solidFill>
                  <a:srgbClr val="FEFE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sz="1800" b="0" i="0" u="none" strike="noStrike" dirty="0">
                <a:solidFill>
                  <a:srgbClr val="747400"/>
                </a:solidFill>
                <a:effectLst/>
                <a:latin typeface="Arial" panose="020B0604020202020204" pitchFamily="34" charset="0"/>
              </a:rPr>
              <a:t>Everything </a:t>
            </a:r>
            <a:r>
              <a:rPr lang="en-US" sz="1800" b="0" i="0" u="none" strike="noStrike" dirty="0">
                <a:solidFill>
                  <a:srgbClr val="7D7D00"/>
                </a:solidFill>
                <a:effectLst/>
                <a:latin typeface="Arial" panose="020B0604020202020204" pitchFamily="34" charset="0"/>
              </a:rPr>
              <a:t>in </a:t>
            </a:r>
            <a:r>
              <a:rPr lang="en-US" sz="1800" b="0" i="0" u="none" strike="noStrike" dirty="0">
                <a:solidFill>
                  <a:srgbClr val="6F6F00"/>
                </a:solidFill>
                <a:effectLst/>
                <a:latin typeface="Arial" panose="020B0604020202020204" pitchFamily="34" charset="0"/>
              </a:rPr>
              <a:t>moderation</a:t>
            </a:r>
            <a:r>
              <a:rPr lang="en-US" sz="1800" b="0" i="0" u="none" strike="noStrike" dirty="0">
                <a:solidFill>
                  <a:srgbClr val="5959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sz="1800" b="0" i="0" u="none" strike="noStrike" dirty="0">
                <a:solidFill>
                  <a:srgbClr val="5D5D00"/>
                </a:solidFill>
                <a:effectLst/>
                <a:latin typeface="Arial" panose="020B0604020202020204" pitchFamily="34" charset="0"/>
              </a:rPr>
              <a:t>Strike </a:t>
            </a:r>
            <a:r>
              <a:rPr lang="en-US" sz="1800" b="0" i="0" u="none" strike="noStrike" dirty="0">
                <a:solidFill>
                  <a:srgbClr val="606000"/>
                </a:solidFill>
                <a:effectLst/>
                <a:latin typeface="Arial" panose="020B0604020202020204" pitchFamily="34" charset="0"/>
              </a:rPr>
              <a:t>a </a:t>
            </a:r>
            <a:r>
              <a:rPr lang="en-US" sz="1800" b="0" i="0" u="none" strike="noStrike" dirty="0">
                <a:solidFill>
                  <a:srgbClr val="5A5A00"/>
                </a:solidFill>
                <a:effectLst/>
                <a:latin typeface="Arial" panose="020B0604020202020204" pitchFamily="34" charset="0"/>
              </a:rPr>
              <a:t>balance </a:t>
            </a:r>
            <a:r>
              <a:rPr lang="en-US" sz="1800" b="0" i="0" u="none" strike="noStrike" dirty="0">
                <a:solidFill>
                  <a:srgbClr val="595900"/>
                </a:solidFill>
                <a:effectLst/>
                <a:latin typeface="Arial" panose="020B0604020202020204" pitchFamily="34" charset="0"/>
              </a:rPr>
              <a:t>and </a:t>
            </a:r>
            <a:r>
              <a:rPr lang="en-US" sz="1800" b="0" i="0" u="none" strike="noStrike" dirty="0">
                <a:solidFill>
                  <a:srgbClr val="565600"/>
                </a:solidFill>
                <a:effectLst/>
                <a:latin typeface="Arial" panose="020B0604020202020204" pitchFamily="34" charset="0"/>
              </a:rPr>
              <a:t>you </a:t>
            </a:r>
            <a:r>
              <a:rPr lang="en-US" sz="1800" b="0" i="0" u="none" strike="noStrike" dirty="0">
                <a:solidFill>
                  <a:srgbClr val="5E5E00"/>
                </a:solidFill>
                <a:effectLst/>
                <a:latin typeface="Arial" panose="020B0604020202020204" pitchFamily="34" charset="0"/>
              </a:rPr>
              <a:t>will </a:t>
            </a:r>
            <a:r>
              <a:rPr lang="en-US" sz="1800" b="0" i="0" u="none" strike="noStrike" dirty="0">
                <a:solidFill>
                  <a:srgbClr val="606000"/>
                </a:solidFill>
                <a:effectLst/>
                <a:latin typeface="Arial" panose="020B0604020202020204" pitchFamily="34" charset="0"/>
              </a:rPr>
              <a:t>succeed </a:t>
            </a:r>
            <a:r>
              <a:rPr lang="en-US" sz="1800" b="0" i="0" u="none" strike="noStrike" dirty="0">
                <a:solidFill>
                  <a:srgbClr val="5B5B00"/>
                </a:solidFill>
                <a:effectLst/>
                <a:latin typeface="Arial" panose="020B0604020202020204" pitchFamily="34" charset="0"/>
              </a:rPr>
              <a:t>in </a:t>
            </a:r>
            <a:r>
              <a:rPr lang="en-US" sz="1800" b="0" i="0" u="none" strike="noStrike" dirty="0">
                <a:solidFill>
                  <a:srgbClr val="656500"/>
                </a:solidFill>
                <a:effectLst/>
                <a:latin typeface="Arial" panose="020B0604020202020204" pitchFamily="34" charset="0"/>
              </a:rPr>
              <a:t>life</a:t>
            </a:r>
            <a:br>
              <a:rPr lang="en-US" dirty="0"/>
            </a:b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862304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>
            <a:spLocks noGrp="1"/>
          </p:cNvSpPr>
          <p:nvPr>
            <p:ph type="title"/>
          </p:nvPr>
        </p:nvSpPr>
        <p:spPr>
          <a:xfrm>
            <a:off x="638628" y="641365"/>
            <a:ext cx="7154100" cy="39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SG" dirty="0"/>
              <a:t>Sloka 9/26 </a:t>
            </a:r>
            <a:br>
              <a:rPr lang="en-SG" dirty="0"/>
            </a:br>
            <a:endParaRPr dirty="0"/>
          </a:p>
        </p:txBody>
      </p:sp>
      <p:sp>
        <p:nvSpPr>
          <p:cNvPr id="91" name="Google Shape;91;p14"/>
          <p:cNvSpPr txBox="1">
            <a:spLocks noGrp="1"/>
          </p:cNvSpPr>
          <p:nvPr>
            <p:ph type="body" idx="1"/>
          </p:nvPr>
        </p:nvSpPr>
        <p:spPr>
          <a:xfrm>
            <a:off x="2564641" y="838165"/>
            <a:ext cx="7416161" cy="2462228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marR="3852659" indent="0" rtl="0">
              <a:spcBef>
                <a:spcPts val="2160"/>
              </a:spcBef>
              <a:spcAft>
                <a:spcPts val="0"/>
              </a:spcAft>
              <a:buNone/>
            </a:pPr>
            <a:r>
              <a:rPr lang="en-SG" sz="1800" b="0" i="0" u="none" strike="noStrike" dirty="0" err="1">
                <a:solidFill>
                  <a:srgbClr val="5C5C00"/>
                </a:solidFill>
                <a:effectLst/>
                <a:latin typeface="Arial" panose="020B0604020202020204" pitchFamily="34" charset="0"/>
              </a:rPr>
              <a:t>Patram</a:t>
            </a:r>
            <a:r>
              <a:rPr lang="en-SG" sz="1800" b="0" i="0" u="none" strike="noStrike" dirty="0">
                <a:solidFill>
                  <a:srgbClr val="5C5C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rgbClr val="5B5B00"/>
                </a:solidFill>
                <a:effectLst/>
                <a:latin typeface="Arial" panose="020B0604020202020204" pitchFamily="34" charset="0"/>
              </a:rPr>
              <a:t>puspam</a:t>
            </a:r>
            <a:r>
              <a:rPr lang="en-SG" sz="1800" b="0" i="0" u="none" strike="noStrike" dirty="0">
                <a:solidFill>
                  <a:srgbClr val="5B5B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rgbClr val="585800"/>
                </a:solidFill>
                <a:effectLst/>
                <a:latin typeface="Arial" panose="020B0604020202020204" pitchFamily="34" charset="0"/>
              </a:rPr>
              <a:t>phalam</a:t>
            </a:r>
            <a:r>
              <a:rPr lang="en-SG" sz="1800" b="0" i="0" u="none" strike="noStrike" dirty="0">
                <a:solidFill>
                  <a:srgbClr val="5858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rgbClr val="606000"/>
                </a:solidFill>
                <a:effectLst/>
                <a:latin typeface="Arial" panose="020B0604020202020204" pitchFamily="34" charset="0"/>
              </a:rPr>
              <a:t>toyam</a:t>
            </a:r>
            <a:r>
              <a:rPr lang="en-SG" sz="1800" b="0" i="0" u="none" strike="noStrike" dirty="0">
                <a:solidFill>
                  <a:srgbClr val="606000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3852659" indent="0" rtl="0">
              <a:spcBef>
                <a:spcPts val="2160"/>
              </a:spcBef>
              <a:spcAft>
                <a:spcPts val="0"/>
              </a:spcAft>
              <a:buNone/>
            </a:pPr>
            <a:r>
              <a:rPr lang="en-SG" sz="1800" b="0" i="0" u="none" strike="noStrike" dirty="0" err="1">
                <a:solidFill>
                  <a:srgbClr val="6F6F00"/>
                </a:solidFill>
                <a:effectLst/>
                <a:latin typeface="Arial" panose="020B0604020202020204" pitchFamily="34" charset="0"/>
              </a:rPr>
              <a:t>yo</a:t>
            </a:r>
            <a:r>
              <a:rPr lang="en-SG" sz="1800" b="0" i="0" u="none" strike="noStrike" dirty="0">
                <a:solidFill>
                  <a:srgbClr val="6F6F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>
                <a:solidFill>
                  <a:srgbClr val="525200"/>
                </a:solidFill>
                <a:effectLst/>
                <a:latin typeface="Arial" panose="020B0604020202020204" pitchFamily="34" charset="0"/>
              </a:rPr>
              <a:t>me </a:t>
            </a:r>
            <a:r>
              <a:rPr lang="en-SG" sz="1800" b="0" i="0" u="none" strike="noStrike" dirty="0" err="1">
                <a:solidFill>
                  <a:srgbClr val="5B5B00"/>
                </a:solidFill>
                <a:effectLst/>
                <a:latin typeface="Arial" panose="020B0604020202020204" pitchFamily="34" charset="0"/>
              </a:rPr>
              <a:t>bhaktyā</a:t>
            </a:r>
            <a:r>
              <a:rPr lang="en-SG" sz="1800" b="0" i="0" u="none" strike="noStrike" dirty="0">
                <a:solidFill>
                  <a:srgbClr val="5B5B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rgbClr val="5B5B00"/>
                </a:solidFill>
                <a:effectLst/>
                <a:latin typeface="Arial" panose="020B0604020202020204" pitchFamily="34" charset="0"/>
              </a:rPr>
              <a:t>prayacchati</a:t>
            </a:r>
            <a:r>
              <a:rPr lang="en-SG" sz="1800" b="0" i="0" u="none" strike="noStrike" dirty="0">
                <a:solidFill>
                  <a:srgbClr val="5B5B00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3852659" indent="0" rtl="0">
              <a:spcBef>
                <a:spcPts val="2160"/>
              </a:spcBef>
              <a:spcAft>
                <a:spcPts val="0"/>
              </a:spcAft>
              <a:buNone/>
            </a:pPr>
            <a:r>
              <a:rPr lang="en-SG" sz="1800" b="0" i="0" u="none" strike="noStrike" dirty="0">
                <a:solidFill>
                  <a:srgbClr val="5F5F00"/>
                </a:solidFill>
                <a:effectLst/>
                <a:latin typeface="Arial" panose="020B0604020202020204" pitchFamily="34" charset="0"/>
              </a:rPr>
              <a:t>tad </a:t>
            </a:r>
            <a:r>
              <a:rPr lang="en-SG" sz="1800" b="0" i="0" u="none" strike="noStrike" dirty="0" err="1">
                <a:solidFill>
                  <a:srgbClr val="636300"/>
                </a:solidFill>
                <a:effectLst/>
                <a:latin typeface="Arial" panose="020B0604020202020204" pitchFamily="34" charset="0"/>
              </a:rPr>
              <a:t>aham</a:t>
            </a:r>
            <a:r>
              <a:rPr lang="en-SG" sz="1800" b="0" i="0" u="none" strike="noStrike" dirty="0">
                <a:solidFill>
                  <a:srgbClr val="6363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rgbClr val="535300"/>
                </a:solidFill>
                <a:effectLst/>
                <a:latin typeface="Arial" panose="020B0604020202020204" pitchFamily="34" charset="0"/>
              </a:rPr>
              <a:t>bhakty</a:t>
            </a:r>
            <a:r>
              <a:rPr lang="en-SG" sz="1800" b="0" i="0" u="none" strike="noStrike" dirty="0">
                <a:solidFill>
                  <a:srgbClr val="5353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>
                <a:solidFill>
                  <a:srgbClr val="FEFE00"/>
                </a:solidFill>
                <a:effectLst/>
                <a:latin typeface="Arial" panose="020B0604020202020204" pitchFamily="34" charset="0"/>
              </a:rPr>
              <a:t>- </a:t>
            </a:r>
            <a:r>
              <a:rPr lang="en-SG" sz="1800" b="0" i="0" u="none" strike="noStrike" dirty="0" err="1">
                <a:solidFill>
                  <a:srgbClr val="595900"/>
                </a:solidFill>
                <a:effectLst/>
                <a:latin typeface="Arial" panose="020B0604020202020204" pitchFamily="34" charset="0"/>
              </a:rPr>
              <a:t>upahrtam</a:t>
            </a:r>
            <a:r>
              <a:rPr lang="en-SG" sz="1800" b="0" i="0" u="none" strike="noStrike" dirty="0">
                <a:solidFill>
                  <a:srgbClr val="595900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3852659" indent="0" rtl="0">
              <a:spcBef>
                <a:spcPts val="2160"/>
              </a:spcBef>
              <a:spcAft>
                <a:spcPts val="0"/>
              </a:spcAft>
              <a:buNone/>
            </a:pPr>
            <a:r>
              <a:rPr lang="en-SG" sz="1800" b="0" i="0" u="none" strike="noStrike" dirty="0" err="1">
                <a:solidFill>
                  <a:srgbClr val="5C5C00"/>
                </a:solidFill>
                <a:effectLst/>
                <a:latin typeface="Arial" panose="020B0604020202020204" pitchFamily="34" charset="0"/>
              </a:rPr>
              <a:t>ašnāmi</a:t>
            </a:r>
            <a:r>
              <a:rPr lang="en-SG" sz="1800" b="0" i="0" u="none" strike="noStrike" dirty="0">
                <a:solidFill>
                  <a:srgbClr val="5C5C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rgbClr val="5F5F00"/>
                </a:solidFill>
                <a:effectLst/>
                <a:latin typeface="Arial" panose="020B0604020202020204" pitchFamily="34" charset="0"/>
              </a:rPr>
              <a:t>prayat</a:t>
            </a:r>
            <a:r>
              <a:rPr lang="en-SG" sz="1800" b="0" i="0" u="none" strike="noStrike" dirty="0">
                <a:solidFill>
                  <a:srgbClr val="5F5F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SG" sz="1800" b="0" i="0" u="none" strike="noStrike" dirty="0" err="1">
                <a:solidFill>
                  <a:srgbClr val="575700"/>
                </a:solidFill>
                <a:effectLst/>
                <a:latin typeface="Arial" panose="020B0604020202020204" pitchFamily="34" charset="0"/>
              </a:rPr>
              <a:t>ātmanah</a:t>
            </a:r>
            <a:br>
              <a:rPr lang="en-SG" sz="1400" dirty="0"/>
            </a:br>
            <a:br>
              <a:rPr lang="en-SG" sz="1600" dirty="0"/>
            </a:br>
            <a:r>
              <a:rPr lang="en-SG" sz="1800" b="0" i="1" u="none" strike="noStrike" dirty="0">
                <a:solidFill>
                  <a:srgbClr val="DCDC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SG" dirty="0"/>
          </a:p>
        </p:txBody>
      </p:sp>
      <p:sp>
        <p:nvSpPr>
          <p:cNvPr id="93" name="Google Shape;93;p14"/>
          <p:cNvSpPr txBox="1">
            <a:spLocks noGrp="1"/>
          </p:cNvSpPr>
          <p:nvPr>
            <p:ph type="sldNum" idx="12"/>
          </p:nvPr>
        </p:nvSpPr>
        <p:spPr>
          <a:xfrm>
            <a:off x="4297650" y="4594800"/>
            <a:ext cx="548700" cy="548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980F79-179E-4A2F-831B-E825DF9E94F8}"/>
              </a:ext>
            </a:extLst>
          </p:cNvPr>
          <p:cNvSpPr txBox="1"/>
          <p:nvPr/>
        </p:nvSpPr>
        <p:spPr>
          <a:xfrm>
            <a:off x="3235284" y="3573840"/>
            <a:ext cx="67455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192" marR="1386827" indent="-124955" rtl="0">
              <a:spcBef>
                <a:spcPts val="348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595900"/>
                </a:solidFill>
                <a:effectLst/>
                <a:latin typeface="Arial" panose="020B0604020202020204" pitchFamily="34" charset="0"/>
              </a:rPr>
              <a:t>Whoever </a:t>
            </a:r>
            <a:r>
              <a:rPr lang="en-US" sz="1800" b="0" i="0" u="none" strike="noStrike" dirty="0">
                <a:solidFill>
                  <a:srgbClr val="636300"/>
                </a:solidFill>
                <a:effectLst/>
                <a:latin typeface="Arial" panose="020B0604020202020204" pitchFamily="34" charset="0"/>
              </a:rPr>
              <a:t>makes </a:t>
            </a:r>
            <a:r>
              <a:rPr lang="en-US" sz="1800" b="0" i="0" u="none" strike="noStrike" dirty="0">
                <a:solidFill>
                  <a:srgbClr val="5D5D00"/>
                </a:solidFill>
                <a:effectLst/>
                <a:latin typeface="Arial" panose="020B0604020202020204" pitchFamily="34" charset="0"/>
              </a:rPr>
              <a:t>an </a:t>
            </a:r>
            <a:r>
              <a:rPr lang="en-US" sz="1800" b="0" i="0" u="none" strike="noStrike" dirty="0">
                <a:solidFill>
                  <a:srgbClr val="5E5E00"/>
                </a:solidFill>
                <a:effectLst/>
                <a:latin typeface="Arial" panose="020B0604020202020204" pitchFamily="34" charset="0"/>
              </a:rPr>
              <a:t>offering </a:t>
            </a:r>
            <a:r>
              <a:rPr lang="en-US" sz="1800" b="0" i="0" u="none" strike="noStrike" dirty="0">
                <a:solidFill>
                  <a:srgbClr val="515100"/>
                </a:solidFill>
                <a:effectLst/>
                <a:latin typeface="Arial" panose="020B0604020202020204" pitchFamily="34" charset="0"/>
              </a:rPr>
              <a:t>to </a:t>
            </a:r>
            <a:r>
              <a:rPr lang="en-US" sz="1800" b="0" i="0" u="none" strike="noStrike" dirty="0">
                <a:solidFill>
                  <a:srgbClr val="585800"/>
                </a:solidFill>
                <a:effectLst/>
                <a:latin typeface="Arial" panose="020B0604020202020204" pitchFamily="34" charset="0"/>
              </a:rPr>
              <a:t>Me </a:t>
            </a:r>
            <a:r>
              <a:rPr lang="en-US" sz="1800" b="0" i="0" u="none" strike="noStrike" dirty="0">
                <a:solidFill>
                  <a:srgbClr val="565600"/>
                </a:solidFill>
                <a:effectLst/>
                <a:latin typeface="Arial" panose="020B0604020202020204" pitchFamily="34" charset="0"/>
              </a:rPr>
              <a:t>with </a:t>
            </a:r>
            <a:r>
              <a:rPr lang="en-US" sz="1800" b="0" i="0" u="none" strike="noStrike" dirty="0">
                <a:solidFill>
                  <a:srgbClr val="5D5D00"/>
                </a:solidFill>
                <a:effectLst/>
                <a:latin typeface="Arial" panose="020B0604020202020204" pitchFamily="34" charset="0"/>
              </a:rPr>
              <a:t>devotion</a:t>
            </a:r>
            <a:r>
              <a:rPr lang="en-US" sz="1800" b="0" i="0" u="none" strike="noStrike" dirty="0">
                <a:solidFill>
                  <a:srgbClr val="9A9A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800" b="0" i="0" u="none" strike="noStrike" dirty="0">
                <a:solidFill>
                  <a:srgbClr val="5E5E00"/>
                </a:solidFill>
                <a:effectLst/>
                <a:latin typeface="Arial" panose="020B0604020202020204" pitchFamily="34" charset="0"/>
              </a:rPr>
              <a:t>be </a:t>
            </a:r>
            <a:r>
              <a:rPr lang="en-US" sz="1800" b="0" i="0" u="none" strike="noStrike" dirty="0">
                <a:solidFill>
                  <a:srgbClr val="5B5B00"/>
                </a:solidFill>
                <a:effectLst/>
                <a:latin typeface="Arial" panose="020B0604020202020204" pitchFamily="34" charset="0"/>
              </a:rPr>
              <a:t>it </a:t>
            </a:r>
            <a:r>
              <a:rPr lang="en-US" sz="1800" b="0" i="0" u="none" strike="noStrike" dirty="0">
                <a:solidFill>
                  <a:srgbClr val="555500"/>
                </a:solidFill>
                <a:effectLst/>
                <a:latin typeface="Arial" panose="020B0604020202020204" pitchFamily="34" charset="0"/>
              </a:rPr>
              <a:t>of </a:t>
            </a:r>
            <a:r>
              <a:rPr lang="en-US" sz="1800" b="0" i="0" u="none" strike="noStrike" dirty="0">
                <a:solidFill>
                  <a:srgbClr val="585800"/>
                </a:solidFill>
                <a:effectLst/>
                <a:latin typeface="Arial" panose="020B0604020202020204" pitchFamily="34" charset="0"/>
              </a:rPr>
              <a:t>leaf</a:t>
            </a:r>
            <a:r>
              <a:rPr lang="en-US" sz="1800" b="0" i="0" u="none" strike="noStrike" dirty="0">
                <a:solidFill>
                  <a:srgbClr val="9696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800" b="0" i="0" u="none" strike="noStrike" dirty="0">
                <a:solidFill>
                  <a:srgbClr val="525200"/>
                </a:solidFill>
                <a:effectLst/>
                <a:latin typeface="Arial" panose="020B0604020202020204" pitchFamily="34" charset="0"/>
              </a:rPr>
              <a:t>flower</a:t>
            </a:r>
            <a:r>
              <a:rPr lang="en-US" sz="1800" b="0" i="0" u="none" strike="noStrike" dirty="0">
                <a:solidFill>
                  <a:srgbClr val="A0A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800" b="0" i="0" u="none" strike="noStrike" dirty="0">
                <a:solidFill>
                  <a:srgbClr val="545400"/>
                </a:solidFill>
                <a:effectLst/>
                <a:latin typeface="Arial" panose="020B0604020202020204" pitchFamily="34" charset="0"/>
              </a:rPr>
              <a:t>fruit </a:t>
            </a:r>
            <a:r>
              <a:rPr lang="en-US" sz="1800" b="0" i="0" u="none" strike="noStrike" dirty="0">
                <a:solidFill>
                  <a:srgbClr val="5C5C00"/>
                </a:solidFill>
                <a:effectLst/>
                <a:latin typeface="Arial" panose="020B0604020202020204" pitchFamily="34" charset="0"/>
              </a:rPr>
              <a:t>or </a:t>
            </a:r>
            <a:r>
              <a:rPr lang="en-US" sz="1800" b="0" i="0" u="none" strike="noStrike" dirty="0">
                <a:solidFill>
                  <a:srgbClr val="545400"/>
                </a:solidFill>
                <a:effectLst/>
                <a:latin typeface="Arial" panose="020B0604020202020204" pitchFamily="34" charset="0"/>
              </a:rPr>
              <a:t>water </a:t>
            </a:r>
            <a:r>
              <a:rPr lang="en-US" sz="1800" b="0" i="0" u="none" strike="noStrike" dirty="0">
                <a:solidFill>
                  <a:srgbClr val="FDFD00"/>
                </a:solidFill>
                <a:effectLst/>
                <a:latin typeface="Arial" panose="020B0604020202020204" pitchFamily="34" charset="0"/>
              </a:rPr>
              <a:t>– </a:t>
            </a:r>
            <a:r>
              <a:rPr lang="en-US" sz="1800" b="0" i="0" u="none" strike="noStrike" dirty="0">
                <a:solidFill>
                  <a:srgbClr val="545400"/>
                </a:solidFill>
                <a:effectLst/>
                <a:latin typeface="Arial" panose="020B0604020202020204" pitchFamily="34" charset="0"/>
              </a:rPr>
              <a:t>that </a:t>
            </a:r>
            <a:r>
              <a:rPr lang="en-US" sz="1800" b="0" i="0" u="none" strike="noStrike" dirty="0">
                <a:solidFill>
                  <a:srgbClr val="575700"/>
                </a:solidFill>
                <a:effectLst/>
                <a:latin typeface="Arial" panose="020B0604020202020204" pitchFamily="34" charset="0"/>
              </a:rPr>
              <a:t>devout </a:t>
            </a:r>
            <a:r>
              <a:rPr lang="en-US" sz="1800" b="0" i="0" u="none" strike="noStrike" dirty="0">
                <a:solidFill>
                  <a:srgbClr val="727200"/>
                </a:solidFill>
                <a:effectLst/>
                <a:latin typeface="Arial" panose="020B0604020202020204" pitchFamily="34" charset="0"/>
              </a:rPr>
              <a:t>offering </a:t>
            </a:r>
            <a:r>
              <a:rPr lang="en-US" sz="1800" b="0" i="0" u="none" strike="noStrike" dirty="0">
                <a:solidFill>
                  <a:srgbClr val="626200"/>
                </a:solidFill>
                <a:effectLst/>
                <a:latin typeface="Arial" panose="020B0604020202020204" pitchFamily="34" charset="0"/>
              </a:rPr>
              <a:t>by </a:t>
            </a:r>
            <a:r>
              <a:rPr lang="en-US" sz="1800" b="0" i="0" u="none" strike="noStrike" dirty="0">
                <a:solidFill>
                  <a:srgbClr val="5B5B00"/>
                </a:solidFill>
                <a:effectLst/>
                <a:latin typeface="Arial" panose="020B0604020202020204" pitchFamily="34" charset="0"/>
              </a:rPr>
              <a:t>a </a:t>
            </a:r>
            <a:r>
              <a:rPr lang="en-US" sz="1800" b="0" i="0" u="none" strike="noStrike" dirty="0">
                <a:solidFill>
                  <a:srgbClr val="606000"/>
                </a:solidFill>
                <a:effectLst/>
                <a:latin typeface="Arial" panose="020B0604020202020204" pitchFamily="34" charset="0"/>
              </a:rPr>
              <a:t>pure </a:t>
            </a:r>
            <a:r>
              <a:rPr lang="en-US" sz="1800" b="0" i="0" u="none" strike="noStrike" dirty="0">
                <a:solidFill>
                  <a:srgbClr val="FEFE00"/>
                </a:solidFill>
                <a:effectLst/>
                <a:latin typeface="Arial" panose="020B0604020202020204" pitchFamily="34" charset="0"/>
              </a:rPr>
              <a:t>- </a:t>
            </a:r>
            <a:r>
              <a:rPr lang="en-US" sz="1800" b="0" i="0" u="none" strike="noStrike" dirty="0">
                <a:solidFill>
                  <a:srgbClr val="5E5E00"/>
                </a:solidFill>
                <a:effectLst/>
                <a:latin typeface="Arial" panose="020B0604020202020204" pitchFamily="34" charset="0"/>
              </a:rPr>
              <a:t>hearted </a:t>
            </a:r>
            <a:r>
              <a:rPr lang="en-US" sz="1800" b="0" i="0" u="none" strike="noStrike" dirty="0">
                <a:solidFill>
                  <a:srgbClr val="565600"/>
                </a:solidFill>
                <a:effectLst/>
                <a:latin typeface="Arial" panose="020B0604020202020204" pitchFamily="34" charset="0"/>
              </a:rPr>
              <a:t>man</a:t>
            </a:r>
            <a:r>
              <a:rPr lang="en-US" sz="1800" b="0" i="0" u="none" strike="noStrike" dirty="0">
                <a:solidFill>
                  <a:srgbClr val="D0D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800" b="0" i="0" u="none" strike="noStrike" dirty="0">
                <a:solidFill>
                  <a:srgbClr val="6C6C00"/>
                </a:solidFill>
                <a:effectLst/>
                <a:latin typeface="Arial" panose="020B0604020202020204" pitchFamily="34" charset="0"/>
              </a:rPr>
              <a:t>I </a:t>
            </a:r>
            <a:r>
              <a:rPr lang="en-US" sz="1800" b="0" i="0" u="none" strike="noStrike" dirty="0">
                <a:solidFill>
                  <a:srgbClr val="5F5F00"/>
                </a:solidFill>
                <a:effectLst/>
                <a:latin typeface="Arial" panose="020B0604020202020204" pitchFamily="34" charset="0"/>
              </a:rPr>
              <a:t>accept </a:t>
            </a:r>
            <a:r>
              <a:rPr lang="en-US" sz="1800" b="0" i="0" u="none" strike="noStrike" dirty="0">
                <a:solidFill>
                  <a:srgbClr val="595900"/>
                </a:solidFill>
                <a:effectLst/>
                <a:latin typeface="Arial" panose="020B0604020202020204" pitchFamily="34" charset="0"/>
              </a:rPr>
              <a:t>with </a:t>
            </a:r>
            <a:r>
              <a:rPr lang="en-US" sz="1800" b="0" i="0" u="none" strike="noStrike" dirty="0">
                <a:solidFill>
                  <a:srgbClr val="626200"/>
                </a:solidFill>
                <a:effectLst/>
                <a:latin typeface="Arial" panose="020B0604020202020204" pitchFamily="34" charset="0"/>
              </a:rPr>
              <a:t>joy</a:t>
            </a:r>
            <a:r>
              <a:rPr lang="en-US" sz="1800" b="0" i="0" u="none" strike="noStrike" dirty="0">
                <a:solidFill>
                  <a:srgbClr val="ADAD00"/>
                </a:solidFill>
                <a:effectLst/>
                <a:latin typeface="Arial" panose="020B0604020202020204" pitchFamily="34" charset="0"/>
              </a:rPr>
              <a:t>. </a:t>
            </a:r>
            <a:endParaRPr lang="en-US" b="0" dirty="0">
              <a:effectLst/>
            </a:endParaRPr>
          </a:p>
          <a:p>
            <a:br>
              <a:rPr lang="en-US" dirty="0"/>
            </a:br>
            <a:br>
              <a:rPr lang="en-US" dirty="0"/>
            </a:b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935007241"/>
      </p:ext>
    </p:extLst>
  </p:cSld>
  <p:clrMapOvr>
    <a:masterClrMapping/>
  </p:clrMapOvr>
</p:sld>
</file>

<file path=ppt/theme/theme1.xml><?xml version="1.0" encoding="utf-8"?>
<a:theme xmlns:a="http://schemas.openxmlformats.org/drawingml/2006/main" name="Helen template">
  <a:themeElements>
    <a:clrScheme name="Custom 347">
      <a:dk1>
        <a:srgbClr val="2C3C3D"/>
      </a:dk1>
      <a:lt1>
        <a:srgbClr val="FFFFFF"/>
      </a:lt1>
      <a:dk2>
        <a:srgbClr val="718183"/>
      </a:dk2>
      <a:lt2>
        <a:srgbClr val="E3EBE9"/>
      </a:lt2>
      <a:accent1>
        <a:srgbClr val="EE6A8D"/>
      </a:accent1>
      <a:accent2>
        <a:srgbClr val="FAC3B7"/>
      </a:accent2>
      <a:accent3>
        <a:srgbClr val="97C4C7"/>
      </a:accent3>
      <a:accent4>
        <a:srgbClr val="B7C457"/>
      </a:accent4>
      <a:accent5>
        <a:srgbClr val="F6D586"/>
      </a:accent5>
      <a:accent6>
        <a:srgbClr val="93783F"/>
      </a:accent6>
      <a:hlink>
        <a:srgbClr val="06697A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703</Words>
  <Application>Microsoft Office PowerPoint</Application>
  <PresentationFormat>On-screen Show (16:9)</PresentationFormat>
  <Paragraphs>90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Bellota Text Light</vt:lpstr>
      <vt:lpstr>Arial</vt:lpstr>
      <vt:lpstr>Vidaloka</vt:lpstr>
      <vt:lpstr>Parisienne</vt:lpstr>
      <vt:lpstr>Algerian</vt:lpstr>
      <vt:lpstr>Arial Narrow</vt:lpstr>
      <vt:lpstr>Helen template</vt:lpstr>
      <vt:lpstr>Krishna Our Guide  10 January 2021</vt:lpstr>
      <vt:lpstr> </vt:lpstr>
      <vt:lpstr>Sloka 4/7  </vt:lpstr>
      <vt:lpstr>Sloka 4/8  </vt:lpstr>
      <vt:lpstr>Sloka 4/24  </vt:lpstr>
      <vt:lpstr>Sloka 5/29  </vt:lpstr>
      <vt:lpstr>Sloka 6/5  </vt:lpstr>
      <vt:lpstr>Sloka 6/17  </vt:lpstr>
      <vt:lpstr>Sloka 9/26  </vt:lpstr>
      <vt:lpstr>Sloka 10/8  </vt:lpstr>
      <vt:lpstr>Sloka 12/10  </vt:lpstr>
      <vt:lpstr>Sloka 18/78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Krishna Our Guide  10 January 2021</dc:title>
  <cp:lastModifiedBy>Saraven Ravi</cp:lastModifiedBy>
  <cp:revision>4</cp:revision>
  <dcterms:modified xsi:type="dcterms:W3CDTF">2021-01-09T15:52:10Z</dcterms:modified>
</cp:coreProperties>
</file>